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301" r:id="rId4"/>
    <p:sldId id="333" r:id="rId5"/>
    <p:sldId id="336" r:id="rId6"/>
    <p:sldId id="349" r:id="rId7"/>
    <p:sldId id="339" r:id="rId8"/>
    <p:sldId id="343" r:id="rId9"/>
    <p:sldId id="344" r:id="rId10"/>
    <p:sldId id="346" r:id="rId11"/>
    <p:sldId id="320" r:id="rId12"/>
    <p:sldId id="308" r:id="rId13"/>
    <p:sldId id="319" r:id="rId14"/>
    <p:sldId id="354" r:id="rId15"/>
    <p:sldId id="328" r:id="rId16"/>
    <p:sldId id="325" r:id="rId17"/>
    <p:sldId id="324" r:id="rId18"/>
    <p:sldId id="329" r:id="rId19"/>
    <p:sldId id="331" r:id="rId20"/>
    <p:sldId id="270" r:id="rId21"/>
    <p:sldId id="305" r:id="rId22"/>
    <p:sldId id="356" r:id="rId23"/>
    <p:sldId id="264" r:id="rId24"/>
    <p:sldId id="269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481F3-F49E-44ED-A445-FF91EACAD2AC}" v="3200" dt="2021-12-04T02:59:40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9" autoAdjust="0"/>
    <p:restoredTop sz="93508" autoAdjust="0"/>
  </p:normalViewPr>
  <p:slideViewPr>
    <p:cSldViewPr snapToGrid="0">
      <p:cViewPr>
        <p:scale>
          <a:sx n="82" d="100"/>
          <a:sy n="82" d="100"/>
        </p:scale>
        <p:origin x="45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井手 那幹" userId="10c7b8922043d385" providerId="LiveId" clId="{CCF481F3-F49E-44ED-A445-FF91EACAD2AC}"/>
    <pc:docChg chg="undo redo custSel addSld delSld modSld sldOrd addSection delSection modSection">
      <pc:chgData name="井手 那幹" userId="10c7b8922043d385" providerId="LiveId" clId="{CCF481F3-F49E-44ED-A445-FF91EACAD2AC}" dt="2021-12-04T03:55:02.079" v="35674" actId="47"/>
      <pc:docMkLst>
        <pc:docMk/>
      </pc:docMkLst>
      <pc:sldChg chg="addSp modSp mod modTransition modNotesTx">
        <pc:chgData name="井手 那幹" userId="10c7b8922043d385" providerId="LiveId" clId="{CCF481F3-F49E-44ED-A445-FF91EACAD2AC}" dt="2021-12-04T02:41:35.809" v="35651" actId="20577"/>
        <pc:sldMkLst>
          <pc:docMk/>
          <pc:sldMk cId="380716645" sldId="256"/>
        </pc:sldMkLst>
        <pc:spChg chg="mod">
          <ac:chgData name="井手 那幹" userId="10c7b8922043d385" providerId="LiveId" clId="{CCF481F3-F49E-44ED-A445-FF91EACAD2AC}" dt="2021-11-27T09:05:50.824" v="3957" actId="20577"/>
          <ac:spMkLst>
            <pc:docMk/>
            <pc:sldMk cId="380716645" sldId="256"/>
            <ac:spMk id="2" creationId="{6C98F1B6-057E-412B-9EB3-29509E4D4FF3}"/>
          </ac:spMkLst>
        </pc:spChg>
        <pc:spChg chg="mod">
          <ac:chgData name="井手 那幹" userId="10c7b8922043d385" providerId="LiveId" clId="{CCF481F3-F49E-44ED-A445-FF91EACAD2AC}" dt="2021-11-27T09:01:58.923" v="3918" actId="2711"/>
          <ac:spMkLst>
            <pc:docMk/>
            <pc:sldMk cId="380716645" sldId="256"/>
            <ac:spMk id="3" creationId="{809F51F4-ED19-469F-9AEC-72DB98E992BC}"/>
          </ac:spMkLst>
        </pc:spChg>
        <pc:spChg chg="add mod">
          <ac:chgData name="井手 那幹" userId="10c7b8922043d385" providerId="LiveId" clId="{CCF481F3-F49E-44ED-A445-FF91EACAD2AC}" dt="2021-11-27T08:24:17.969" v="3505"/>
          <ac:spMkLst>
            <pc:docMk/>
            <pc:sldMk cId="380716645" sldId="256"/>
            <ac:spMk id="4" creationId="{B097D54F-8E9B-4E9A-A698-C520578D94B0}"/>
          </ac:spMkLst>
        </pc:spChg>
        <pc:spChg chg="add mod">
          <ac:chgData name="井手 那幹" userId="10c7b8922043d385" providerId="LiveId" clId="{CCF481F3-F49E-44ED-A445-FF91EACAD2AC}" dt="2021-11-27T09:34:55.214" v="4195" actId="2711"/>
          <ac:spMkLst>
            <pc:docMk/>
            <pc:sldMk cId="380716645" sldId="256"/>
            <ac:spMk id="7" creationId="{91B99E01-3952-4CCA-9B4F-FB9F486158F1}"/>
          </ac:spMkLst>
        </pc:spChg>
        <pc:picChg chg="add mod">
          <ac:chgData name="井手 那幹" userId="10c7b8922043d385" providerId="LiveId" clId="{CCF481F3-F49E-44ED-A445-FF91EACAD2AC}" dt="2021-11-27T09:23:51.599" v="4086"/>
          <ac:picMkLst>
            <pc:docMk/>
            <pc:sldMk cId="380716645" sldId="256"/>
            <ac:picMk id="6" creationId="{FEAE36FB-E027-4F0D-A5B9-E890304850BD}"/>
          </ac:picMkLst>
        </pc:picChg>
      </pc:sldChg>
      <pc:sldChg chg="addSp delSp modSp mod modTransition modNotesTx">
        <pc:chgData name="井手 那幹" userId="10c7b8922043d385" providerId="LiveId" clId="{CCF481F3-F49E-44ED-A445-FF91EACAD2AC}" dt="2021-12-04T02:41:41.302" v="35652" actId="20577"/>
        <pc:sldMkLst>
          <pc:docMk/>
          <pc:sldMk cId="1385930249" sldId="261"/>
        </pc:sldMkLst>
        <pc:spChg chg="mod">
          <ac:chgData name="井手 那幹" userId="10c7b8922043d385" providerId="LiveId" clId="{CCF481F3-F49E-44ED-A445-FF91EACAD2AC}" dt="2021-11-27T09:06:36.035" v="3958" actId="2711"/>
          <ac:spMkLst>
            <pc:docMk/>
            <pc:sldMk cId="1385930249" sldId="261"/>
            <ac:spMk id="2" creationId="{1CB49E8A-A0A8-4DFF-B852-E672D5CF3536}"/>
          </ac:spMkLst>
        </pc:spChg>
        <pc:spChg chg="add mod">
          <ac:chgData name="井手 那幹" userId="10c7b8922043d385" providerId="LiveId" clId="{CCF481F3-F49E-44ED-A445-FF91EACAD2AC}" dt="2021-11-27T09:06:36.035" v="3958" actId="2711"/>
          <ac:spMkLst>
            <pc:docMk/>
            <pc:sldMk cId="1385930249" sldId="261"/>
            <ac:spMk id="3" creationId="{A9BE4537-CE7F-441B-BE3F-60C05ACEED99}"/>
          </ac:spMkLst>
        </pc:spChg>
        <pc:spChg chg="add del mod">
          <ac:chgData name="井手 那幹" userId="10c7b8922043d385" providerId="LiveId" clId="{CCF481F3-F49E-44ED-A445-FF91EACAD2AC}" dt="2021-11-27T08:25:31.796" v="3521" actId="767"/>
          <ac:spMkLst>
            <pc:docMk/>
            <pc:sldMk cId="1385930249" sldId="261"/>
            <ac:spMk id="4" creationId="{5FDC7E19-87A8-4347-852F-842C7F301507}"/>
          </ac:spMkLst>
        </pc:spChg>
        <pc:spChg chg="add mod">
          <ac:chgData name="井手 那幹" userId="10c7b8922043d385" providerId="LiveId" clId="{CCF481F3-F49E-44ED-A445-FF91EACAD2AC}" dt="2021-12-01T14:20:28.375" v="19512" actId="20577"/>
          <ac:spMkLst>
            <pc:docMk/>
            <pc:sldMk cId="1385930249" sldId="261"/>
            <ac:spMk id="4" creationId="{EF0D8AD5-4637-41C1-87D9-40FDEEEC3EDD}"/>
          </ac:spMkLst>
        </pc:spChg>
        <pc:spChg chg="mod">
          <ac:chgData name="井手 那幹" userId="10c7b8922043d385" providerId="LiveId" clId="{CCF481F3-F49E-44ED-A445-FF91EACAD2AC}" dt="2021-11-27T09:06:36.035" v="3958" actId="2711"/>
          <ac:spMkLst>
            <pc:docMk/>
            <pc:sldMk cId="1385930249" sldId="261"/>
            <ac:spMk id="5" creationId="{A31140DB-79D4-4A75-B610-7CA50116D40E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385930249" sldId="261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1-27T09:06:36.035" v="3958" actId="2711"/>
          <ac:spMkLst>
            <pc:docMk/>
            <pc:sldMk cId="1385930249" sldId="261"/>
            <ac:spMk id="10" creationId="{591BD88C-7C90-4343-8FC0-FC134A78695C}"/>
          </ac:spMkLst>
        </pc:spChg>
        <pc:spChg chg="del">
          <ac:chgData name="井手 那幹" userId="10c7b8922043d385" providerId="LiveId" clId="{CCF481F3-F49E-44ED-A445-FF91EACAD2AC}" dt="2021-11-27T08:17:53.993" v="3375" actId="478"/>
          <ac:spMkLst>
            <pc:docMk/>
            <pc:sldMk cId="1385930249" sldId="261"/>
            <ac:spMk id="11" creationId="{16A1CF71-5B68-4541-8F30-FBEF8DA0CA87}"/>
          </ac:spMkLst>
        </pc:spChg>
        <pc:cxnChg chg="mod">
          <ac:chgData name="井手 那幹" userId="10c7b8922043d385" providerId="LiveId" clId="{CCF481F3-F49E-44ED-A445-FF91EACAD2AC}" dt="2021-11-27T08:18:38.991" v="3384" actId="1076"/>
          <ac:cxnSpMkLst>
            <pc:docMk/>
            <pc:sldMk cId="1385930249" sldId="261"/>
            <ac:cxnSpMk id="7" creationId="{646C22B1-BEDC-492D-A5F3-74CAFFF32983}"/>
          </ac:cxnSpMkLst>
        </pc:cxnChg>
      </pc:sldChg>
      <pc:sldChg chg="del">
        <pc:chgData name="井手 那幹" userId="10c7b8922043d385" providerId="LiveId" clId="{CCF481F3-F49E-44ED-A445-FF91EACAD2AC}" dt="2021-11-27T01:48:41.347" v="655" actId="2696"/>
        <pc:sldMkLst>
          <pc:docMk/>
          <pc:sldMk cId="856747983" sldId="264"/>
        </pc:sldMkLst>
      </pc:sldChg>
      <pc:sldChg chg="delSp modSp add del mod">
        <pc:chgData name="井手 那幹" userId="10c7b8922043d385" providerId="LiveId" clId="{CCF481F3-F49E-44ED-A445-FF91EACAD2AC}" dt="2021-12-03T14:44:23.721" v="33228" actId="478"/>
        <pc:sldMkLst>
          <pc:docMk/>
          <pc:sldMk cId="2173117455" sldId="264"/>
        </pc:sldMkLst>
        <pc:spChg chg="del">
          <ac:chgData name="井手 那幹" userId="10c7b8922043d385" providerId="LiveId" clId="{CCF481F3-F49E-44ED-A445-FF91EACAD2AC}" dt="2021-12-03T14:44:23.721" v="33228" actId="478"/>
          <ac:spMkLst>
            <pc:docMk/>
            <pc:sldMk cId="2173117455" sldId="264"/>
            <ac:spMk id="5" creationId="{A31140DB-79D4-4A75-B610-7CA50116D40E}"/>
          </ac:spMkLst>
        </pc:spChg>
        <pc:spChg chg="del mod">
          <ac:chgData name="井手 那幹" userId="10c7b8922043d385" providerId="LiveId" clId="{CCF481F3-F49E-44ED-A445-FF91EACAD2AC}" dt="2021-12-03T14:44:21.190" v="33227" actId="478"/>
          <ac:spMkLst>
            <pc:docMk/>
            <pc:sldMk cId="2173117455" sldId="264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1-27T09:26:21.131" v="4115" actId="20577"/>
          <ac:spMkLst>
            <pc:docMk/>
            <pc:sldMk cId="2173117455" sldId="264"/>
            <ac:spMk id="11" creationId="{16A1CF71-5B68-4541-8F30-FBEF8DA0CA87}"/>
          </ac:spMkLst>
        </pc:spChg>
        <pc:spChg chg="del">
          <ac:chgData name="井手 那幹" userId="10c7b8922043d385" providerId="LiveId" clId="{CCF481F3-F49E-44ED-A445-FF91EACAD2AC}" dt="2021-12-03T14:44:23.721" v="33228" actId="478"/>
          <ac:spMkLst>
            <pc:docMk/>
            <pc:sldMk cId="2173117455" sldId="264"/>
            <ac:spMk id="30" creationId="{84E3CF19-EFB5-4A2D-B734-E357012D3C4B}"/>
          </ac:spMkLst>
        </pc:spChg>
        <pc:cxnChg chg="del">
          <ac:chgData name="井手 那幹" userId="10c7b8922043d385" providerId="LiveId" clId="{CCF481F3-F49E-44ED-A445-FF91EACAD2AC}" dt="2021-12-03T14:44:21.190" v="33227" actId="478"/>
          <ac:cxnSpMkLst>
            <pc:docMk/>
            <pc:sldMk cId="2173117455" sldId="264"/>
            <ac:cxnSpMk id="7" creationId="{646C22B1-BEDC-492D-A5F3-74CAFFF32983}"/>
          </ac:cxnSpMkLst>
        </pc:cxnChg>
      </pc:sldChg>
      <pc:sldChg chg="delSp modSp add del mod">
        <pc:chgData name="井手 那幹" userId="10c7b8922043d385" providerId="LiveId" clId="{CCF481F3-F49E-44ED-A445-FF91EACAD2AC}" dt="2021-12-03T23:55:35.855" v="35234" actId="2696"/>
        <pc:sldMkLst>
          <pc:docMk/>
          <pc:sldMk cId="1733135302" sldId="265"/>
        </pc:sldMkLst>
        <pc:spChg chg="mod">
          <ac:chgData name="井手 那幹" userId="10c7b8922043d385" providerId="LiveId" clId="{CCF481F3-F49E-44ED-A445-FF91EACAD2AC}" dt="2021-12-03T14:44:05.660" v="33221" actId="1076"/>
          <ac:spMkLst>
            <pc:docMk/>
            <pc:sldMk cId="1733135302" sldId="265"/>
            <ac:spMk id="2" creationId="{1CB49E8A-A0A8-4DFF-B852-E672D5CF3536}"/>
          </ac:spMkLst>
        </pc:spChg>
        <pc:spChg chg="del mod">
          <ac:chgData name="井手 那幹" userId="10c7b8922043d385" providerId="LiveId" clId="{CCF481F3-F49E-44ED-A445-FF91EACAD2AC}" dt="2021-12-03T14:44:12.011" v="33225" actId="478"/>
          <ac:spMkLst>
            <pc:docMk/>
            <pc:sldMk cId="1733135302" sldId="265"/>
            <ac:spMk id="5" creationId="{A31140DB-79D4-4A75-B610-7CA50116D40E}"/>
          </ac:spMkLst>
        </pc:spChg>
        <pc:spChg chg="del mod">
          <ac:chgData name="井手 那幹" userId="10c7b8922043d385" providerId="LiveId" clId="{CCF481F3-F49E-44ED-A445-FF91EACAD2AC}" dt="2021-12-03T14:44:15.440" v="33226" actId="478"/>
          <ac:spMkLst>
            <pc:docMk/>
            <pc:sldMk cId="1733135302" sldId="265"/>
            <ac:spMk id="8" creationId="{35D8E598-C914-460E-A5A5-F033D9506E6B}"/>
          </ac:spMkLst>
        </pc:spChg>
        <pc:spChg chg="del mod">
          <ac:chgData name="井手 那幹" userId="10c7b8922043d385" providerId="LiveId" clId="{CCF481F3-F49E-44ED-A445-FF91EACAD2AC}" dt="2021-12-03T14:44:15.440" v="33226" actId="478"/>
          <ac:spMkLst>
            <pc:docMk/>
            <pc:sldMk cId="1733135302" sldId="265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1-27T09:26:16.603" v="4110" actId="20577"/>
          <ac:spMkLst>
            <pc:docMk/>
            <pc:sldMk cId="1733135302" sldId="265"/>
            <ac:spMk id="11" creationId="{16A1CF71-5B68-4541-8F30-FBEF8DA0CA87}"/>
          </ac:spMkLst>
        </pc:spChg>
        <pc:cxnChg chg="del">
          <ac:chgData name="井手 那幹" userId="10c7b8922043d385" providerId="LiveId" clId="{CCF481F3-F49E-44ED-A445-FF91EACAD2AC}" dt="2021-12-03T14:44:15.440" v="33226" actId="478"/>
          <ac:cxnSpMkLst>
            <pc:docMk/>
            <pc:sldMk cId="1733135302" sldId="265"/>
            <ac:cxnSpMk id="7" creationId="{646C22B1-BEDC-492D-A5F3-74CAFFF32983}"/>
          </ac:cxnSpMkLst>
        </pc:cxnChg>
      </pc:sldChg>
      <pc:sldChg chg="del">
        <pc:chgData name="井手 那幹" userId="10c7b8922043d385" providerId="LiveId" clId="{CCF481F3-F49E-44ED-A445-FF91EACAD2AC}" dt="2021-11-27T01:48:41.347" v="655" actId="2696"/>
        <pc:sldMkLst>
          <pc:docMk/>
          <pc:sldMk cId="3131050584" sldId="265"/>
        </pc:sldMkLst>
      </pc:sldChg>
      <pc:sldChg chg="delSp modSp add del mod ord">
        <pc:chgData name="井手 那幹" userId="10c7b8922043d385" providerId="LiveId" clId="{CCF481F3-F49E-44ED-A445-FF91EACAD2AC}" dt="2021-12-04T00:29:11.689" v="35619" actId="2696"/>
        <pc:sldMkLst>
          <pc:docMk/>
          <pc:sldMk cId="2726828229" sldId="268"/>
        </pc:sldMkLst>
        <pc:spChg chg="del">
          <ac:chgData name="井手 那幹" userId="10c7b8922043d385" providerId="LiveId" clId="{CCF481F3-F49E-44ED-A445-FF91EACAD2AC}" dt="2021-12-03T14:44:29.620" v="33229" actId="478"/>
          <ac:spMkLst>
            <pc:docMk/>
            <pc:sldMk cId="2726828229" sldId="268"/>
            <ac:spMk id="5" creationId="{A31140DB-79D4-4A75-B610-7CA50116D40E}"/>
          </ac:spMkLst>
        </pc:spChg>
        <pc:spChg chg="del mod">
          <ac:chgData name="井手 那幹" userId="10c7b8922043d385" providerId="LiveId" clId="{CCF481F3-F49E-44ED-A445-FF91EACAD2AC}" dt="2021-12-03T14:44:29.620" v="33229" actId="478"/>
          <ac:spMkLst>
            <pc:docMk/>
            <pc:sldMk cId="2726828229" sldId="268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1-27T09:26:25.842" v="4120" actId="20577"/>
          <ac:spMkLst>
            <pc:docMk/>
            <pc:sldMk cId="2726828229" sldId="268"/>
            <ac:spMk id="11" creationId="{16A1CF71-5B68-4541-8F30-FBEF8DA0CA87}"/>
          </ac:spMkLst>
        </pc:spChg>
        <pc:spChg chg="del">
          <ac:chgData name="井手 那幹" userId="10c7b8922043d385" providerId="LiveId" clId="{CCF481F3-F49E-44ED-A445-FF91EACAD2AC}" dt="2021-12-03T14:44:29.620" v="33229" actId="478"/>
          <ac:spMkLst>
            <pc:docMk/>
            <pc:sldMk cId="2726828229" sldId="268"/>
            <ac:spMk id="30" creationId="{84E3CF19-EFB5-4A2D-B734-E357012D3C4B}"/>
          </ac:spMkLst>
        </pc:spChg>
        <pc:cxnChg chg="del">
          <ac:chgData name="井手 那幹" userId="10c7b8922043d385" providerId="LiveId" clId="{CCF481F3-F49E-44ED-A445-FF91EACAD2AC}" dt="2021-12-03T14:44:29.620" v="33229" actId="478"/>
          <ac:cxnSpMkLst>
            <pc:docMk/>
            <pc:sldMk cId="2726828229" sldId="268"/>
            <ac:cxnSpMk id="7" creationId="{646C22B1-BEDC-492D-A5F3-74CAFFF32983}"/>
          </ac:cxnSpMkLst>
        </pc:cxnChg>
      </pc:sldChg>
      <pc:sldChg chg="del">
        <pc:chgData name="井手 那幹" userId="10c7b8922043d385" providerId="LiveId" clId="{CCF481F3-F49E-44ED-A445-FF91EACAD2AC}" dt="2021-11-27T01:48:41.347" v="655" actId="2696"/>
        <pc:sldMkLst>
          <pc:docMk/>
          <pc:sldMk cId="3719339440" sldId="268"/>
        </pc:sldMkLst>
      </pc:sldChg>
      <pc:sldChg chg="del">
        <pc:chgData name="井手 那幹" userId="10c7b8922043d385" providerId="LiveId" clId="{CCF481F3-F49E-44ED-A445-FF91EACAD2AC}" dt="2021-11-27T01:48:41.347" v="655" actId="2696"/>
        <pc:sldMkLst>
          <pc:docMk/>
          <pc:sldMk cId="759168782" sldId="269"/>
        </pc:sldMkLst>
      </pc:sldChg>
      <pc:sldChg chg="addSp delSp modSp add del mod modTransition">
        <pc:chgData name="井手 那幹" userId="10c7b8922043d385" providerId="LiveId" clId="{CCF481F3-F49E-44ED-A445-FF91EACAD2AC}" dt="2021-12-04T00:28:14.252" v="35618" actId="20577"/>
        <pc:sldMkLst>
          <pc:docMk/>
          <pc:sldMk cId="3821010170" sldId="269"/>
        </pc:sldMkLst>
        <pc:spChg chg="mod">
          <ac:chgData name="井手 那幹" userId="10c7b8922043d385" providerId="LiveId" clId="{CCF481F3-F49E-44ED-A445-FF91EACAD2AC}" dt="2021-12-04T00:22:28.974" v="35558" actId="1076"/>
          <ac:spMkLst>
            <pc:docMk/>
            <pc:sldMk cId="3821010170" sldId="269"/>
            <ac:spMk id="3" creationId="{2E25023B-0DBA-4B5D-9E43-068422C70382}"/>
          </ac:spMkLst>
        </pc:spChg>
        <pc:spChg chg="del">
          <ac:chgData name="井手 那幹" userId="10c7b8922043d385" providerId="LiveId" clId="{CCF481F3-F49E-44ED-A445-FF91EACAD2AC}" dt="2021-12-04T00:18:06.474" v="35421" actId="478"/>
          <ac:spMkLst>
            <pc:docMk/>
            <pc:sldMk cId="3821010170" sldId="269"/>
            <ac:spMk id="5" creationId="{A31140DB-79D4-4A75-B610-7CA50116D40E}"/>
          </ac:spMkLst>
        </pc:spChg>
        <pc:spChg chg="add del">
          <ac:chgData name="井手 那幹" userId="10c7b8922043d385" providerId="LiveId" clId="{CCF481F3-F49E-44ED-A445-FF91EACAD2AC}" dt="2021-12-04T00:06:53.261" v="35237" actId="478"/>
          <ac:spMkLst>
            <pc:docMk/>
            <pc:sldMk cId="3821010170" sldId="269"/>
            <ac:spMk id="8" creationId="{264A4171-F016-4DB9-A603-C1A711FF2A2C}"/>
          </ac:spMkLst>
        </pc:spChg>
        <pc:spChg chg="del mod">
          <ac:chgData name="井手 那幹" userId="10c7b8922043d385" providerId="LiveId" clId="{CCF481F3-F49E-44ED-A445-FF91EACAD2AC}" dt="2021-12-04T00:18:06.474" v="35421" actId="478"/>
          <ac:spMkLst>
            <pc:docMk/>
            <pc:sldMk cId="3821010170" sldId="269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1-27T09:26:30.643" v="4125" actId="20577"/>
          <ac:spMkLst>
            <pc:docMk/>
            <pc:sldMk cId="3821010170" sldId="269"/>
            <ac:spMk id="11" creationId="{16A1CF71-5B68-4541-8F30-FBEF8DA0CA87}"/>
          </ac:spMkLst>
        </pc:spChg>
        <pc:spChg chg="add del">
          <ac:chgData name="井手 那幹" userId="10c7b8922043d385" providerId="LiveId" clId="{CCF481F3-F49E-44ED-A445-FF91EACAD2AC}" dt="2021-12-04T00:06:54.644" v="35238" actId="478"/>
          <ac:spMkLst>
            <pc:docMk/>
            <pc:sldMk cId="3821010170" sldId="269"/>
            <ac:spMk id="13" creationId="{05E84E30-2D9B-4E31-A35E-6A8D119D5B1B}"/>
          </ac:spMkLst>
        </pc:spChg>
        <pc:spChg chg="add del mod">
          <ac:chgData name="井手 那幹" userId="10c7b8922043d385" providerId="LiveId" clId="{CCF481F3-F49E-44ED-A445-FF91EACAD2AC}" dt="2021-12-04T00:20:10.445" v="35513" actId="404"/>
          <ac:spMkLst>
            <pc:docMk/>
            <pc:sldMk cId="3821010170" sldId="269"/>
            <ac:spMk id="14" creationId="{ACE93820-0B8C-4328-A20C-0A8D837604AD}"/>
          </ac:spMkLst>
        </pc:spChg>
        <pc:spChg chg="add mod">
          <ac:chgData name="井手 那幹" userId="10c7b8922043d385" providerId="LiveId" clId="{CCF481F3-F49E-44ED-A445-FF91EACAD2AC}" dt="2021-12-04T00:27:56.928" v="35593" actId="1076"/>
          <ac:spMkLst>
            <pc:docMk/>
            <pc:sldMk cId="3821010170" sldId="269"/>
            <ac:spMk id="15" creationId="{2B38AE90-7013-42CF-9C84-7EC92855B69B}"/>
          </ac:spMkLst>
        </pc:spChg>
        <pc:spChg chg="add mod">
          <ac:chgData name="井手 那幹" userId="10c7b8922043d385" providerId="LiveId" clId="{CCF481F3-F49E-44ED-A445-FF91EACAD2AC}" dt="2021-12-04T00:20:17.852" v="35515" actId="404"/>
          <ac:spMkLst>
            <pc:docMk/>
            <pc:sldMk cId="3821010170" sldId="269"/>
            <ac:spMk id="16" creationId="{DE67972C-9299-41EA-8798-F66B16A676B6}"/>
          </ac:spMkLst>
        </pc:spChg>
        <pc:spChg chg="add mod">
          <ac:chgData name="井手 那幹" userId="10c7b8922043d385" providerId="LiveId" clId="{CCF481F3-F49E-44ED-A445-FF91EACAD2AC}" dt="2021-12-04T00:20:03.704" v="35512" actId="404"/>
          <ac:spMkLst>
            <pc:docMk/>
            <pc:sldMk cId="3821010170" sldId="269"/>
            <ac:spMk id="17" creationId="{2C725261-6F75-4315-9665-8A4588E2AE6A}"/>
          </ac:spMkLst>
        </pc:spChg>
        <pc:spChg chg="mod">
          <ac:chgData name="井手 那幹" userId="10c7b8922043d385" providerId="LiveId" clId="{CCF481F3-F49E-44ED-A445-FF91EACAD2AC}" dt="2021-12-04T00:22:32.815" v="35559" actId="1076"/>
          <ac:spMkLst>
            <pc:docMk/>
            <pc:sldMk cId="3821010170" sldId="269"/>
            <ac:spMk id="18" creationId="{4237477C-F8C1-48E9-8041-87D75EA54CE3}"/>
          </ac:spMkLst>
        </pc:spChg>
        <pc:spChg chg="add mod">
          <ac:chgData name="井手 那幹" userId="10c7b8922043d385" providerId="LiveId" clId="{CCF481F3-F49E-44ED-A445-FF91EACAD2AC}" dt="2021-12-04T00:21:51.564" v="35554" actId="404"/>
          <ac:spMkLst>
            <pc:docMk/>
            <pc:sldMk cId="3821010170" sldId="269"/>
            <ac:spMk id="20" creationId="{776F1E52-86AD-4B7E-B4D0-C75724161252}"/>
          </ac:spMkLst>
        </pc:spChg>
        <pc:spChg chg="add mod">
          <ac:chgData name="井手 那幹" userId="10c7b8922043d385" providerId="LiveId" clId="{CCF481F3-F49E-44ED-A445-FF91EACAD2AC}" dt="2021-12-04T00:19:58.104" v="35510" actId="20577"/>
          <ac:spMkLst>
            <pc:docMk/>
            <pc:sldMk cId="3821010170" sldId="269"/>
            <ac:spMk id="23" creationId="{9EE489BB-A151-431E-B894-25FDDBB94522}"/>
          </ac:spMkLst>
        </pc:spChg>
        <pc:spChg chg="add mod">
          <ac:chgData name="井手 那幹" userId="10c7b8922043d385" providerId="LiveId" clId="{CCF481F3-F49E-44ED-A445-FF91EACAD2AC}" dt="2021-12-04T00:22:58.711" v="35589" actId="14100"/>
          <ac:spMkLst>
            <pc:docMk/>
            <pc:sldMk cId="3821010170" sldId="269"/>
            <ac:spMk id="25" creationId="{73B6395D-42BF-4AD3-9F36-A78E9E5AEB80}"/>
          </ac:spMkLst>
        </pc:spChg>
        <pc:spChg chg="add mod">
          <ac:chgData name="井手 那幹" userId="10c7b8922043d385" providerId="LiveId" clId="{CCF481F3-F49E-44ED-A445-FF91EACAD2AC}" dt="2021-12-04T00:28:14.252" v="35618" actId="20577"/>
          <ac:spMkLst>
            <pc:docMk/>
            <pc:sldMk cId="3821010170" sldId="269"/>
            <ac:spMk id="26" creationId="{4677E327-891C-42FA-8A22-452C13801255}"/>
          </ac:spMkLst>
        </pc:spChg>
        <pc:spChg chg="del">
          <ac:chgData name="井手 那幹" userId="10c7b8922043d385" providerId="LiveId" clId="{CCF481F3-F49E-44ED-A445-FF91EACAD2AC}" dt="2021-12-04T00:18:06.474" v="35421" actId="478"/>
          <ac:spMkLst>
            <pc:docMk/>
            <pc:sldMk cId="3821010170" sldId="269"/>
            <ac:spMk id="30" creationId="{84E3CF19-EFB5-4A2D-B734-E357012D3C4B}"/>
          </ac:spMkLst>
        </pc:spChg>
        <pc:cxnChg chg="del">
          <ac:chgData name="井手 那幹" userId="10c7b8922043d385" providerId="LiveId" clId="{CCF481F3-F49E-44ED-A445-FF91EACAD2AC}" dt="2021-12-04T00:18:06.474" v="35421" actId="478"/>
          <ac:cxnSpMkLst>
            <pc:docMk/>
            <pc:sldMk cId="3821010170" sldId="269"/>
            <ac:cxnSpMk id="7" creationId="{646C22B1-BEDC-492D-A5F3-74CAFFF32983}"/>
          </ac:cxnSpMkLst>
        </pc:cxnChg>
      </pc:sldChg>
      <pc:sldChg chg="add del">
        <pc:chgData name="井手 那幹" userId="10c7b8922043d385" providerId="LiveId" clId="{CCF481F3-F49E-44ED-A445-FF91EACAD2AC}" dt="2021-11-27T09:09:17.673" v="3969" actId="2696"/>
        <pc:sldMkLst>
          <pc:docMk/>
          <pc:sldMk cId="1464347020" sldId="270"/>
        </pc:sldMkLst>
      </pc:sldChg>
      <pc:sldChg chg="del">
        <pc:chgData name="井手 那幹" userId="10c7b8922043d385" providerId="LiveId" clId="{CCF481F3-F49E-44ED-A445-FF91EACAD2AC}" dt="2021-11-27T08:25:04.256" v="3508" actId="2696"/>
        <pc:sldMkLst>
          <pc:docMk/>
          <pc:sldMk cId="3034747916" sldId="271"/>
        </pc:sldMkLst>
      </pc:sldChg>
      <pc:sldChg chg="add del">
        <pc:chgData name="井手 那幹" userId="10c7b8922043d385" providerId="LiveId" clId="{CCF481F3-F49E-44ED-A445-FF91EACAD2AC}" dt="2021-11-27T09:09:29.919" v="3973" actId="2696"/>
        <pc:sldMkLst>
          <pc:docMk/>
          <pc:sldMk cId="3360578340" sldId="272"/>
        </pc:sldMkLst>
      </pc:sldChg>
      <pc:sldChg chg="add del">
        <pc:chgData name="井手 那幹" userId="10c7b8922043d385" providerId="LiveId" clId="{CCF481F3-F49E-44ED-A445-FF91EACAD2AC}" dt="2021-11-27T09:27:36.662" v="4178" actId="2696"/>
        <pc:sldMkLst>
          <pc:docMk/>
          <pc:sldMk cId="4286740930" sldId="273"/>
        </pc:sldMkLst>
      </pc:sldChg>
      <pc:sldChg chg="del">
        <pc:chgData name="井手 那幹" userId="10c7b8922043d385" providerId="LiveId" clId="{CCF481F3-F49E-44ED-A445-FF91EACAD2AC}" dt="2021-11-27T00:39:36.904" v="97" actId="2696"/>
        <pc:sldMkLst>
          <pc:docMk/>
          <pc:sldMk cId="155795095" sldId="274"/>
        </pc:sldMkLst>
      </pc:sldChg>
      <pc:sldChg chg="add del setBg">
        <pc:chgData name="井手 那幹" userId="10c7b8922043d385" providerId="LiveId" clId="{CCF481F3-F49E-44ED-A445-FF91EACAD2AC}" dt="2021-11-27T00:39:48.328" v="99"/>
        <pc:sldMkLst>
          <pc:docMk/>
          <pc:sldMk cId="1742667374" sldId="274"/>
        </pc:sldMkLst>
      </pc:sldChg>
      <pc:sldChg chg="add del">
        <pc:chgData name="井手 那幹" userId="10c7b8922043d385" providerId="LiveId" clId="{CCF481F3-F49E-44ED-A445-FF91EACAD2AC}" dt="2021-11-27T02:31:39.599" v="910" actId="47"/>
        <pc:sldMkLst>
          <pc:docMk/>
          <pc:sldMk cId="3290984077" sldId="274"/>
        </pc:sldMkLst>
      </pc:sldChg>
      <pc:sldChg chg="addSp delSp modSp del mod">
        <pc:chgData name="井手 那幹" userId="10c7b8922043d385" providerId="LiveId" clId="{CCF481F3-F49E-44ED-A445-FF91EACAD2AC}" dt="2021-11-27T08:29:29.188" v="3588" actId="2696"/>
        <pc:sldMkLst>
          <pc:docMk/>
          <pc:sldMk cId="3149369170" sldId="275"/>
        </pc:sldMkLst>
        <pc:spChg chg="del">
          <ac:chgData name="井手 那幹" userId="10c7b8922043d385" providerId="LiveId" clId="{CCF481F3-F49E-44ED-A445-FF91EACAD2AC}" dt="2021-11-27T05:24:51.097" v="1539" actId="478"/>
          <ac:spMkLst>
            <pc:docMk/>
            <pc:sldMk cId="3149369170" sldId="275"/>
            <ac:spMk id="3" creationId="{542B72C1-B33D-49F7-AD90-3EA383FFC7FA}"/>
          </ac:spMkLst>
        </pc:spChg>
        <pc:spChg chg="del">
          <ac:chgData name="井手 那幹" userId="10c7b8922043d385" providerId="LiveId" clId="{CCF481F3-F49E-44ED-A445-FF91EACAD2AC}" dt="2021-11-27T05:24:55.041" v="1540" actId="478"/>
          <ac:spMkLst>
            <pc:docMk/>
            <pc:sldMk cId="3149369170" sldId="275"/>
            <ac:spMk id="4" creationId="{039BA5E0-2CFB-421D-97BA-565235DB5643}"/>
          </ac:spMkLst>
        </pc:spChg>
        <pc:spChg chg="del">
          <ac:chgData name="井手 那幹" userId="10c7b8922043d385" providerId="LiveId" clId="{CCF481F3-F49E-44ED-A445-FF91EACAD2AC}" dt="2021-11-27T05:24:57.206" v="1541" actId="478"/>
          <ac:spMkLst>
            <pc:docMk/>
            <pc:sldMk cId="3149369170" sldId="275"/>
            <ac:spMk id="6" creationId="{4F0B516A-6127-4A07-B843-2B00D31F271C}"/>
          </ac:spMkLst>
        </pc:spChg>
        <pc:spChg chg="del">
          <ac:chgData name="井手 那幹" userId="10c7b8922043d385" providerId="LiveId" clId="{CCF481F3-F49E-44ED-A445-FF91EACAD2AC}" dt="2021-11-27T05:24:59.503" v="1542" actId="478"/>
          <ac:spMkLst>
            <pc:docMk/>
            <pc:sldMk cId="3149369170" sldId="275"/>
            <ac:spMk id="8" creationId="{A7EDF2B2-C9C9-40A3-A4F6-E7A8F9CD49DA}"/>
          </ac:spMkLst>
        </pc:spChg>
        <pc:spChg chg="add mod">
          <ac:chgData name="井手 那幹" userId="10c7b8922043d385" providerId="LiveId" clId="{CCF481F3-F49E-44ED-A445-FF91EACAD2AC}" dt="2021-11-27T08:28:32.961" v="3576" actId="21"/>
          <ac:spMkLst>
            <pc:docMk/>
            <pc:sldMk cId="3149369170" sldId="275"/>
            <ac:spMk id="10" creationId="{5F67EBA1-8ABD-4CD3-97EA-EF19F826C665}"/>
          </ac:spMkLst>
        </pc:spChg>
      </pc:sldChg>
      <pc:sldChg chg="del">
        <pc:chgData name="井手 那幹" userId="10c7b8922043d385" providerId="LiveId" clId="{CCF481F3-F49E-44ED-A445-FF91EACAD2AC}" dt="2021-11-27T00:39:36.904" v="97" actId="2696"/>
        <pc:sldMkLst>
          <pc:docMk/>
          <pc:sldMk cId="2084534394" sldId="276"/>
        </pc:sldMkLst>
      </pc:sldChg>
      <pc:sldChg chg="add del setBg">
        <pc:chgData name="井手 那幹" userId="10c7b8922043d385" providerId="LiveId" clId="{CCF481F3-F49E-44ED-A445-FF91EACAD2AC}" dt="2021-11-27T00:39:48.328" v="99"/>
        <pc:sldMkLst>
          <pc:docMk/>
          <pc:sldMk cId="3780444977" sldId="276"/>
        </pc:sldMkLst>
      </pc:sldChg>
      <pc:sldChg chg="add del">
        <pc:chgData name="井手 那幹" userId="10c7b8922043d385" providerId="LiveId" clId="{CCF481F3-F49E-44ED-A445-FF91EACAD2AC}" dt="2021-11-27T02:31:39.599" v="910" actId="47"/>
        <pc:sldMkLst>
          <pc:docMk/>
          <pc:sldMk cId="4053049160" sldId="276"/>
        </pc:sldMkLst>
      </pc:sldChg>
      <pc:sldChg chg="del">
        <pc:chgData name="井手 那幹" userId="10c7b8922043d385" providerId="LiveId" clId="{CCF481F3-F49E-44ED-A445-FF91EACAD2AC}" dt="2021-11-27T00:39:36.904" v="97" actId="2696"/>
        <pc:sldMkLst>
          <pc:docMk/>
          <pc:sldMk cId="930879927" sldId="277"/>
        </pc:sldMkLst>
      </pc:sldChg>
      <pc:sldChg chg="add del setBg">
        <pc:chgData name="井手 那幹" userId="10c7b8922043d385" providerId="LiveId" clId="{CCF481F3-F49E-44ED-A445-FF91EACAD2AC}" dt="2021-11-27T00:39:48.328" v="99"/>
        <pc:sldMkLst>
          <pc:docMk/>
          <pc:sldMk cId="3341368902" sldId="277"/>
        </pc:sldMkLst>
      </pc:sldChg>
      <pc:sldChg chg="add del">
        <pc:chgData name="井手 那幹" userId="10c7b8922043d385" providerId="LiveId" clId="{CCF481F3-F49E-44ED-A445-FF91EACAD2AC}" dt="2021-11-27T02:31:39.599" v="910" actId="47"/>
        <pc:sldMkLst>
          <pc:docMk/>
          <pc:sldMk cId="3424516399" sldId="277"/>
        </pc:sldMkLst>
      </pc:sldChg>
      <pc:sldChg chg="del ord">
        <pc:chgData name="井手 那幹" userId="10c7b8922043d385" providerId="LiveId" clId="{CCF481F3-F49E-44ED-A445-FF91EACAD2AC}" dt="2021-11-27T02:31:39.599" v="910" actId="47"/>
        <pc:sldMkLst>
          <pc:docMk/>
          <pc:sldMk cId="1446974008" sldId="279"/>
        </pc:sldMkLst>
      </pc:sldChg>
      <pc:sldChg chg="add del">
        <pc:chgData name="井手 那幹" userId="10c7b8922043d385" providerId="LiveId" clId="{CCF481F3-F49E-44ED-A445-FF91EACAD2AC}" dt="2021-11-27T09:09:24.028" v="3971" actId="2696"/>
        <pc:sldMkLst>
          <pc:docMk/>
          <pc:sldMk cId="2095787235" sldId="280"/>
        </pc:sldMkLst>
      </pc:sldChg>
      <pc:sldChg chg="add del">
        <pc:chgData name="井手 那幹" userId="10c7b8922043d385" providerId="LiveId" clId="{CCF481F3-F49E-44ED-A445-FF91EACAD2AC}" dt="2021-11-27T09:09:27.223" v="3972" actId="2696"/>
        <pc:sldMkLst>
          <pc:docMk/>
          <pc:sldMk cId="1467516444" sldId="281"/>
        </pc:sldMkLst>
      </pc:sldChg>
      <pc:sldChg chg="addSp delSp modSp add del mod setBg modAnim">
        <pc:chgData name="井手 那幹" userId="10c7b8922043d385" providerId="LiveId" clId="{CCF481F3-F49E-44ED-A445-FF91EACAD2AC}" dt="2021-11-27T03:24:38.193" v="1165" actId="2696"/>
        <pc:sldMkLst>
          <pc:docMk/>
          <pc:sldMk cId="3904386491" sldId="282"/>
        </pc:sldMkLst>
        <pc:spChg chg="add mod">
          <ac:chgData name="井手 那幹" userId="10c7b8922043d385" providerId="LiveId" clId="{CCF481F3-F49E-44ED-A445-FF91EACAD2AC}" dt="2021-11-27T01:54:07.599" v="665" actId="20577"/>
          <ac:spMkLst>
            <pc:docMk/>
            <pc:sldMk cId="3904386491" sldId="282"/>
            <ac:spMk id="2" creationId="{C45D602E-4177-41E1-A5F4-927C9AD4B78E}"/>
          </ac:spMkLst>
        </pc:spChg>
        <pc:spChg chg="add del">
          <ac:chgData name="井手 那幹" userId="10c7b8922043d385" providerId="LiveId" clId="{CCF481F3-F49E-44ED-A445-FF91EACAD2AC}" dt="2021-11-27T01:32:00.535" v="615" actId="11529"/>
          <ac:spMkLst>
            <pc:docMk/>
            <pc:sldMk cId="3904386491" sldId="282"/>
            <ac:spMk id="3" creationId="{40981734-1643-4D84-B4F5-EB3A17124E3A}"/>
          </ac:spMkLst>
        </pc:spChg>
        <pc:spChg chg="add del">
          <ac:chgData name="井手 那幹" userId="10c7b8922043d385" providerId="LiveId" clId="{CCF481F3-F49E-44ED-A445-FF91EACAD2AC}" dt="2021-11-26T23:09:00.822" v="8"/>
          <ac:spMkLst>
            <pc:docMk/>
            <pc:sldMk cId="3904386491" sldId="282"/>
            <ac:spMk id="3" creationId="{F77B299C-A3DA-4DC3-AFFB-4231F5AFCCBD}"/>
          </ac:spMkLst>
        </pc:spChg>
        <pc:spChg chg="add mod ord">
          <ac:chgData name="井手 那幹" userId="10c7b8922043d385" providerId="LiveId" clId="{CCF481F3-F49E-44ED-A445-FF91EACAD2AC}" dt="2021-11-26T23:22:04.914" v="35" actId="14100"/>
          <ac:spMkLst>
            <pc:docMk/>
            <pc:sldMk cId="3904386491" sldId="282"/>
            <ac:spMk id="4" creationId="{1B996E02-0B8E-4440-A33C-7720786985DD}"/>
          </ac:spMkLst>
        </pc:spChg>
        <pc:spChg chg="add mod">
          <ac:chgData name="井手 那幹" userId="10c7b8922043d385" providerId="LiveId" clId="{CCF481F3-F49E-44ED-A445-FF91EACAD2AC}" dt="2021-11-27T01:58:22.469" v="748" actId="208"/>
          <ac:spMkLst>
            <pc:docMk/>
            <pc:sldMk cId="3904386491" sldId="282"/>
            <ac:spMk id="6" creationId="{3D3EA3FC-9756-4CE4-A853-9DEE67CC5CAF}"/>
          </ac:spMkLst>
        </pc:spChg>
        <pc:spChg chg="add del mod ord">
          <ac:chgData name="井手 那幹" userId="10c7b8922043d385" providerId="LiveId" clId="{CCF481F3-F49E-44ED-A445-FF91EACAD2AC}" dt="2021-11-27T01:29:09.882" v="596" actId="478"/>
          <ac:spMkLst>
            <pc:docMk/>
            <pc:sldMk cId="3904386491" sldId="282"/>
            <ac:spMk id="8" creationId="{02916B1B-64A3-4610-A7E4-92F6E71CDD76}"/>
          </ac:spMkLst>
        </pc:spChg>
        <pc:spChg chg="add mod">
          <ac:chgData name="井手 那幹" userId="10c7b8922043d385" providerId="LiveId" clId="{CCF481F3-F49E-44ED-A445-FF91EACAD2AC}" dt="2021-11-27T01:32:46.250" v="622" actId="14100"/>
          <ac:spMkLst>
            <pc:docMk/>
            <pc:sldMk cId="3904386491" sldId="282"/>
            <ac:spMk id="11" creationId="{5FB9239F-E18D-4F5E-A214-259F91A1E01A}"/>
          </ac:spMkLst>
        </pc:spChg>
        <pc:spChg chg="add mod">
          <ac:chgData name="井手 那幹" userId="10c7b8922043d385" providerId="LiveId" clId="{CCF481F3-F49E-44ED-A445-FF91EACAD2AC}" dt="2021-11-27T03:24:21.266" v="1162" actId="1076"/>
          <ac:spMkLst>
            <pc:docMk/>
            <pc:sldMk cId="3904386491" sldId="282"/>
            <ac:spMk id="12" creationId="{6B722477-8882-4550-A1CA-FFF09E623B03}"/>
          </ac:spMkLst>
        </pc:spChg>
        <pc:spChg chg="add del mod">
          <ac:chgData name="井手 那幹" userId="10c7b8922043d385" providerId="LiveId" clId="{CCF481F3-F49E-44ED-A445-FF91EACAD2AC}" dt="2021-11-27T01:28:55.281" v="593" actId="478"/>
          <ac:spMkLst>
            <pc:docMk/>
            <pc:sldMk cId="3904386491" sldId="282"/>
            <ac:spMk id="13" creationId="{3ADD5E9D-353D-49FD-9593-E57169850642}"/>
          </ac:spMkLst>
        </pc:spChg>
        <pc:picChg chg="del">
          <ac:chgData name="井手 那幹" userId="10c7b8922043d385" providerId="LiveId" clId="{CCF481F3-F49E-44ED-A445-FF91EACAD2AC}" dt="2021-11-26T23:07:49.713" v="5" actId="478"/>
          <ac:picMkLst>
            <pc:docMk/>
            <pc:sldMk cId="3904386491" sldId="282"/>
            <ac:picMk id="6" creationId="{F2D8DE3A-9EC9-41A7-B321-DCE9501C8F2C}"/>
          </ac:picMkLst>
        </pc:picChg>
        <pc:picChg chg="del">
          <ac:chgData name="井手 那幹" userId="10c7b8922043d385" providerId="LiveId" clId="{CCF481F3-F49E-44ED-A445-FF91EACAD2AC}" dt="2021-11-26T23:07:48.431" v="4" actId="478"/>
          <ac:picMkLst>
            <pc:docMk/>
            <pc:sldMk cId="3904386491" sldId="282"/>
            <ac:picMk id="12" creationId="{A97870FE-6EE6-4692-BBDF-E43BB4A6405C}"/>
          </ac:picMkLst>
        </pc:picChg>
        <pc:picChg chg="del">
          <ac:chgData name="井手 那幹" userId="10c7b8922043d385" providerId="LiveId" clId="{CCF481F3-F49E-44ED-A445-FF91EACAD2AC}" dt="2021-11-26T23:07:47.303" v="3" actId="478"/>
          <ac:picMkLst>
            <pc:docMk/>
            <pc:sldMk cId="3904386491" sldId="282"/>
            <ac:picMk id="14" creationId="{65D38443-1836-4145-9D3F-BF0E0231475A}"/>
          </ac:picMkLst>
        </pc:picChg>
      </pc:sldChg>
      <pc:sldChg chg="addSp modSp add del mod modTransition">
        <pc:chgData name="井手 那幹" userId="10c7b8922043d385" providerId="LiveId" clId="{CCF481F3-F49E-44ED-A445-FF91EACAD2AC}" dt="2021-11-27T01:28:35.370" v="591" actId="2696"/>
        <pc:sldMkLst>
          <pc:docMk/>
          <pc:sldMk cId="1488980801" sldId="283"/>
        </pc:sldMkLst>
        <pc:spChg chg="mod ord">
          <ac:chgData name="井手 那幹" userId="10c7b8922043d385" providerId="LiveId" clId="{CCF481F3-F49E-44ED-A445-FF91EACAD2AC}" dt="2021-11-27T01:06:15.595" v="516" actId="167"/>
          <ac:spMkLst>
            <pc:docMk/>
            <pc:sldMk cId="1488980801" sldId="283"/>
            <ac:spMk id="2" creationId="{C45D602E-4177-41E1-A5F4-927C9AD4B78E}"/>
          </ac:spMkLst>
        </pc:spChg>
        <pc:spChg chg="add mod ord">
          <ac:chgData name="井手 那幹" userId="10c7b8922043d385" providerId="LiveId" clId="{CCF481F3-F49E-44ED-A445-FF91EACAD2AC}" dt="2021-11-27T01:10:29.599" v="527" actId="20577"/>
          <ac:spMkLst>
            <pc:docMk/>
            <pc:sldMk cId="1488980801" sldId="283"/>
            <ac:spMk id="3" creationId="{0454E136-CE65-4B8B-A3D7-577418AF6E1A}"/>
          </ac:spMkLst>
        </pc:spChg>
        <pc:spChg chg="mod">
          <ac:chgData name="井手 那幹" userId="10c7b8922043d385" providerId="LiveId" clId="{CCF481F3-F49E-44ED-A445-FF91EACAD2AC}" dt="2021-11-27T01:25:14.308" v="577" actId="20577"/>
          <ac:spMkLst>
            <pc:docMk/>
            <pc:sldMk cId="1488980801" sldId="283"/>
            <ac:spMk id="8" creationId="{02916B1B-64A3-4610-A7E4-92F6E71CDD76}"/>
          </ac:spMkLst>
        </pc:spChg>
        <pc:spChg chg="mod">
          <ac:chgData name="井手 那幹" userId="10c7b8922043d385" providerId="LiveId" clId="{CCF481F3-F49E-44ED-A445-FF91EACAD2AC}" dt="2021-11-27T01:00:10.649" v="509" actId="1076"/>
          <ac:spMkLst>
            <pc:docMk/>
            <pc:sldMk cId="1488980801" sldId="283"/>
            <ac:spMk id="13" creationId="{3ADD5E9D-353D-49FD-9593-E57169850642}"/>
          </ac:spMkLst>
        </pc:spChg>
      </pc:sldChg>
      <pc:sldChg chg="add del">
        <pc:chgData name="井手 那幹" userId="10c7b8922043d385" providerId="LiveId" clId="{CCF481F3-F49E-44ED-A445-FF91EACAD2AC}" dt="2021-11-27T02:10:09.385" v="812" actId="2696"/>
        <pc:sldMkLst>
          <pc:docMk/>
          <pc:sldMk cId="2261260532" sldId="283"/>
        </pc:sldMkLst>
      </pc:sldChg>
      <pc:sldChg chg="add del">
        <pc:chgData name="井手 那幹" userId="10c7b8922043d385" providerId="LiveId" clId="{CCF481F3-F49E-44ED-A445-FF91EACAD2AC}" dt="2021-11-27T02:10:09.385" v="812" actId="2696"/>
        <pc:sldMkLst>
          <pc:docMk/>
          <pc:sldMk cId="2208607938" sldId="284"/>
        </pc:sldMkLst>
      </pc:sldChg>
      <pc:sldChg chg="addSp modSp add del mod modTransition">
        <pc:chgData name="井手 那幹" userId="10c7b8922043d385" providerId="LiveId" clId="{CCF481F3-F49E-44ED-A445-FF91EACAD2AC}" dt="2021-11-27T01:28:35.370" v="591" actId="2696"/>
        <pc:sldMkLst>
          <pc:docMk/>
          <pc:sldMk cId="2948466214" sldId="284"/>
        </pc:sldMkLst>
        <pc:spChg chg="mod">
          <ac:chgData name="井手 那幹" userId="10c7b8922043d385" providerId="LiveId" clId="{CCF481F3-F49E-44ED-A445-FF91EACAD2AC}" dt="2021-11-27T01:09:16.061" v="521" actId="1076"/>
          <ac:spMkLst>
            <pc:docMk/>
            <pc:sldMk cId="2948466214" sldId="284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1:10:10.016" v="524" actId="20577"/>
          <ac:spMkLst>
            <pc:docMk/>
            <pc:sldMk cId="2948466214" sldId="284"/>
            <ac:spMk id="3" creationId="{0454E136-CE65-4B8B-A3D7-577418AF6E1A}"/>
          </ac:spMkLst>
        </pc:spChg>
        <pc:spChg chg="add mod ord">
          <ac:chgData name="井手 那幹" userId="10c7b8922043d385" providerId="LiveId" clId="{CCF481F3-F49E-44ED-A445-FF91EACAD2AC}" dt="2021-11-27T01:26:31.009" v="589" actId="167"/>
          <ac:spMkLst>
            <pc:docMk/>
            <pc:sldMk cId="2948466214" sldId="284"/>
            <ac:spMk id="6" creationId="{F5E4FF28-BA83-44D9-8286-B4399DB80ECD}"/>
          </ac:spMkLst>
        </pc:spChg>
        <pc:spChg chg="mod ord">
          <ac:chgData name="井手 那幹" userId="10c7b8922043d385" providerId="LiveId" clId="{CCF481F3-F49E-44ED-A445-FF91EACAD2AC}" dt="2021-11-27T01:25:26.728" v="582" actId="20577"/>
          <ac:spMkLst>
            <pc:docMk/>
            <pc:sldMk cId="2948466214" sldId="284"/>
            <ac:spMk id="8" creationId="{02916B1B-64A3-4610-A7E4-92F6E71CDD76}"/>
          </ac:spMkLst>
        </pc:spChg>
        <pc:spChg chg="mod">
          <ac:chgData name="井手 那幹" userId="10c7b8922043d385" providerId="LiveId" clId="{CCF481F3-F49E-44ED-A445-FF91EACAD2AC}" dt="2021-11-27T01:09:49.652" v="523" actId="14100"/>
          <ac:spMkLst>
            <pc:docMk/>
            <pc:sldMk cId="2948466214" sldId="284"/>
            <ac:spMk id="13" creationId="{3ADD5E9D-353D-49FD-9593-E57169850642}"/>
          </ac:spMkLst>
        </pc:spChg>
      </pc:sldChg>
      <pc:sldChg chg="delSp modSp add del mod modTransition">
        <pc:chgData name="井手 那幹" userId="10c7b8922043d385" providerId="LiveId" clId="{CCF481F3-F49E-44ED-A445-FF91EACAD2AC}" dt="2021-11-27T01:28:35.370" v="591" actId="2696"/>
        <pc:sldMkLst>
          <pc:docMk/>
          <pc:sldMk cId="1186441917" sldId="285"/>
        </pc:sldMkLst>
        <pc:spChg chg="del mod">
          <ac:chgData name="井手 那幹" userId="10c7b8922043d385" providerId="LiveId" clId="{CCF481F3-F49E-44ED-A445-FF91EACAD2AC}" dt="2021-11-27T01:14:22.902" v="538" actId="478"/>
          <ac:spMkLst>
            <pc:docMk/>
            <pc:sldMk cId="1186441917" sldId="285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1:16:09.062" v="544" actId="1076"/>
          <ac:spMkLst>
            <pc:docMk/>
            <pc:sldMk cId="1186441917" sldId="285"/>
            <ac:spMk id="3" creationId="{0454E136-CE65-4B8B-A3D7-577418AF6E1A}"/>
          </ac:spMkLst>
        </pc:spChg>
        <pc:spChg chg="mod">
          <ac:chgData name="井手 那幹" userId="10c7b8922043d385" providerId="LiveId" clId="{CCF481F3-F49E-44ED-A445-FF91EACAD2AC}" dt="2021-11-27T01:19:58.948" v="549"/>
          <ac:spMkLst>
            <pc:docMk/>
            <pc:sldMk cId="1186441917" sldId="285"/>
            <ac:spMk id="6" creationId="{F5E4FF28-BA83-44D9-8286-B4399DB80ECD}"/>
          </ac:spMkLst>
        </pc:spChg>
        <pc:spChg chg="mod">
          <ac:chgData name="井手 那幹" userId="10c7b8922043d385" providerId="LiveId" clId="{CCF481F3-F49E-44ED-A445-FF91EACAD2AC}" dt="2021-11-27T01:25:44.433" v="588" actId="1076"/>
          <ac:spMkLst>
            <pc:docMk/>
            <pc:sldMk cId="1186441917" sldId="285"/>
            <ac:spMk id="8" creationId="{02916B1B-64A3-4610-A7E4-92F6E71CDD76}"/>
          </ac:spMkLst>
        </pc:spChg>
        <pc:spChg chg="mod">
          <ac:chgData name="井手 那幹" userId="10c7b8922043d385" providerId="LiveId" clId="{CCF481F3-F49E-44ED-A445-FF91EACAD2AC}" dt="2021-11-27T01:20:58.152" v="551" actId="14100"/>
          <ac:spMkLst>
            <pc:docMk/>
            <pc:sldMk cId="1186441917" sldId="285"/>
            <ac:spMk id="13" creationId="{3ADD5E9D-353D-49FD-9593-E57169850642}"/>
          </ac:spMkLst>
        </pc:spChg>
      </pc:sldChg>
      <pc:sldChg chg="addSp modSp add del mod">
        <pc:chgData name="井手 那幹" userId="10c7b8922043d385" providerId="LiveId" clId="{CCF481F3-F49E-44ED-A445-FF91EACAD2AC}" dt="2021-11-27T02:10:09.385" v="812" actId="2696"/>
        <pc:sldMkLst>
          <pc:docMk/>
          <pc:sldMk cId="3121686834" sldId="285"/>
        </pc:sldMkLst>
        <pc:spChg chg="add mod ord">
          <ac:chgData name="井手 那幹" userId="10c7b8922043d385" providerId="LiveId" clId="{CCF481F3-F49E-44ED-A445-FF91EACAD2AC}" dt="2021-11-27T02:04:30.725" v="800" actId="167"/>
          <ac:spMkLst>
            <pc:docMk/>
            <pc:sldMk cId="3121686834" sldId="285"/>
            <ac:spMk id="2" creationId="{0F3BCD41-97A2-47E8-80B8-7BD9294D97AA}"/>
          </ac:spMkLst>
        </pc:spChg>
      </pc:sldChg>
      <pc:sldChg chg="addSp modSp add del mod modAnim">
        <pc:chgData name="井手 那幹" userId="10c7b8922043d385" providerId="LiveId" clId="{CCF481F3-F49E-44ED-A445-FF91EACAD2AC}" dt="2021-11-27T03:23:53.219" v="1160" actId="2696"/>
        <pc:sldMkLst>
          <pc:docMk/>
          <pc:sldMk cId="765636604" sldId="286"/>
        </pc:sldMkLst>
        <pc:spChg chg="mod">
          <ac:chgData name="井手 那幹" userId="10c7b8922043d385" providerId="LiveId" clId="{CCF481F3-F49E-44ED-A445-FF91EACAD2AC}" dt="2021-11-27T02:37:25.948" v="947" actId="14100"/>
          <ac:spMkLst>
            <pc:docMk/>
            <pc:sldMk cId="765636604" sldId="286"/>
            <ac:spMk id="2" creationId="{C45D602E-4177-41E1-A5F4-927C9AD4B78E}"/>
          </ac:spMkLst>
        </pc:spChg>
        <pc:spChg chg="add mod ord">
          <ac:chgData name="井手 那幹" userId="10c7b8922043d385" providerId="LiveId" clId="{CCF481F3-F49E-44ED-A445-FF91EACAD2AC}" dt="2021-11-27T02:28:40.707" v="899" actId="167"/>
          <ac:spMkLst>
            <pc:docMk/>
            <pc:sldMk cId="765636604" sldId="286"/>
            <ac:spMk id="3" creationId="{CB5D7A4B-32E8-49FD-B804-5DCFEFE7856D}"/>
          </ac:spMkLst>
        </pc:spChg>
        <pc:spChg chg="mod ord">
          <ac:chgData name="井手 那幹" userId="10c7b8922043d385" providerId="LiveId" clId="{CCF481F3-F49E-44ED-A445-FF91EACAD2AC}" dt="2021-11-27T02:39:44.514" v="952" actId="1076"/>
          <ac:spMkLst>
            <pc:docMk/>
            <pc:sldMk cId="765636604" sldId="286"/>
            <ac:spMk id="8" creationId="{02916B1B-64A3-4610-A7E4-92F6E71CDD76}"/>
          </ac:spMkLst>
        </pc:spChg>
        <pc:spChg chg="mod">
          <ac:chgData name="井手 那幹" userId="10c7b8922043d385" providerId="LiveId" clId="{CCF481F3-F49E-44ED-A445-FF91EACAD2AC}" dt="2021-11-27T02:22:58.827" v="869" actId="1076"/>
          <ac:spMkLst>
            <pc:docMk/>
            <pc:sldMk cId="765636604" sldId="286"/>
            <ac:spMk id="13" creationId="{3ADD5E9D-353D-49FD-9593-E57169850642}"/>
          </ac:spMkLst>
        </pc:spChg>
      </pc:sldChg>
      <pc:sldChg chg="add del">
        <pc:chgData name="井手 那幹" userId="10c7b8922043d385" providerId="LiveId" clId="{CCF481F3-F49E-44ED-A445-FF91EACAD2AC}" dt="2021-11-27T01:28:35.370" v="591" actId="2696"/>
        <pc:sldMkLst>
          <pc:docMk/>
          <pc:sldMk cId="1154595630" sldId="286"/>
        </pc:sldMkLst>
      </pc:sldChg>
      <pc:sldChg chg="addSp delSp modSp add del mod modTransition delAnim modAnim">
        <pc:chgData name="井手 那幹" userId="10c7b8922043d385" providerId="LiveId" clId="{CCF481F3-F49E-44ED-A445-FF91EACAD2AC}" dt="2021-12-01T14:22:28.134" v="19513" actId="2696"/>
        <pc:sldMkLst>
          <pc:docMk/>
          <pc:sldMk cId="3404460525" sldId="286"/>
        </pc:sldMkLst>
        <pc:spChg chg="mod ord">
          <ac:chgData name="井手 那幹" userId="10c7b8922043d385" providerId="LiveId" clId="{CCF481F3-F49E-44ED-A445-FF91EACAD2AC}" dt="2021-11-27T09:05:08.973" v="3929" actId="2711"/>
          <ac:spMkLst>
            <pc:docMk/>
            <pc:sldMk cId="3404460525" sldId="286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9:05:08.973" v="3929" actId="2711"/>
          <ac:spMkLst>
            <pc:docMk/>
            <pc:sldMk cId="3404460525" sldId="286"/>
            <ac:spMk id="3" creationId="{CB5D7A4B-32E8-49FD-B804-5DCFEFE7856D}"/>
          </ac:spMkLst>
        </pc:spChg>
        <pc:spChg chg="mod ord">
          <ac:chgData name="井手 那幹" userId="10c7b8922043d385" providerId="LiveId" clId="{CCF481F3-F49E-44ED-A445-FF91EACAD2AC}" dt="2021-11-27T09:05:08.973" v="3929" actId="2711"/>
          <ac:spMkLst>
            <pc:docMk/>
            <pc:sldMk cId="3404460525" sldId="286"/>
            <ac:spMk id="4" creationId="{1B996E02-0B8E-4440-A33C-7720786985DD}"/>
          </ac:spMkLst>
        </pc:spChg>
        <pc:spChg chg="del mod">
          <ac:chgData name="井手 那幹" userId="10c7b8922043d385" providerId="LiveId" clId="{CCF481F3-F49E-44ED-A445-FF91EACAD2AC}" dt="2021-11-27T08:31:11.221" v="3600" actId="478"/>
          <ac:spMkLst>
            <pc:docMk/>
            <pc:sldMk cId="3404460525" sldId="286"/>
            <ac:spMk id="5" creationId="{A31140DB-79D4-4A75-B610-7CA50116D40E}"/>
          </ac:spMkLst>
        </pc:spChg>
        <pc:spChg chg="mod ord">
          <ac:chgData name="井手 那幹" userId="10c7b8922043d385" providerId="LiveId" clId="{CCF481F3-F49E-44ED-A445-FF91EACAD2AC}" dt="2021-12-01T02:25:22.473" v="5909" actId="167"/>
          <ac:spMkLst>
            <pc:docMk/>
            <pc:sldMk cId="3404460525" sldId="286"/>
            <ac:spMk id="8" creationId="{02916B1B-64A3-4610-A7E4-92F6E71CDD76}"/>
          </ac:spMkLst>
        </pc:spChg>
        <pc:spChg chg="del">
          <ac:chgData name="井手 那幹" userId="10c7b8922043d385" providerId="LiveId" clId="{CCF481F3-F49E-44ED-A445-FF91EACAD2AC}" dt="2021-11-27T08:31:14.649" v="3601" actId="478"/>
          <ac:spMkLst>
            <pc:docMk/>
            <pc:sldMk cId="3404460525" sldId="286"/>
            <ac:spMk id="9" creationId="{B83D02C2-DD82-4271-B06A-BB4C8AA61921}"/>
          </ac:spMkLst>
        </pc:spChg>
        <pc:spChg chg="del mod">
          <ac:chgData name="井手 那幹" userId="10c7b8922043d385" providerId="LiveId" clId="{CCF481F3-F49E-44ED-A445-FF91EACAD2AC}" dt="2021-11-27T08:31:17.991" v="3604" actId="478"/>
          <ac:spMkLst>
            <pc:docMk/>
            <pc:sldMk cId="3404460525" sldId="286"/>
            <ac:spMk id="10" creationId="{124C995B-3D0C-4257-9AFD-6242AFFC55B8}"/>
          </ac:spMkLst>
        </pc:spChg>
        <pc:spChg chg="add mod ord">
          <ac:chgData name="井手 那幹" userId="10c7b8922043d385" providerId="LiveId" clId="{CCF481F3-F49E-44ED-A445-FF91EACAD2AC}" dt="2021-11-27T11:53:14.233" v="4207" actId="167"/>
          <ac:spMkLst>
            <pc:docMk/>
            <pc:sldMk cId="3404460525" sldId="286"/>
            <ac:spMk id="11" creationId="{20218C51-8E94-41A7-9B09-7807D31C9EAD}"/>
          </ac:spMkLst>
        </pc:spChg>
        <pc:spChg chg="add mod ord">
          <ac:chgData name="井手 那幹" userId="10c7b8922043d385" providerId="LiveId" clId="{CCF481F3-F49E-44ED-A445-FF91EACAD2AC}" dt="2021-11-27T11:53:22.287" v="4210" actId="167"/>
          <ac:spMkLst>
            <pc:docMk/>
            <pc:sldMk cId="3404460525" sldId="286"/>
            <ac:spMk id="12" creationId="{3C5077F2-CFDF-48AE-8078-317CE18D1325}"/>
          </ac:spMkLst>
        </pc:spChg>
        <pc:spChg chg="mod">
          <ac:chgData name="井手 那幹" userId="10c7b8922043d385" providerId="LiveId" clId="{CCF481F3-F49E-44ED-A445-FF91EACAD2AC}" dt="2021-11-27T09:05:08.973" v="3929" actId="2711"/>
          <ac:spMkLst>
            <pc:docMk/>
            <pc:sldMk cId="3404460525" sldId="286"/>
            <ac:spMk id="13" creationId="{3ADD5E9D-353D-49FD-9593-E57169850642}"/>
          </ac:spMkLst>
        </pc:spChg>
        <pc:spChg chg="add mod">
          <ac:chgData name="井手 那幹" userId="10c7b8922043d385" providerId="LiveId" clId="{CCF481F3-F49E-44ED-A445-FF91EACAD2AC}" dt="2021-11-27T09:05:08.973" v="3929" actId="2711"/>
          <ac:spMkLst>
            <pc:docMk/>
            <pc:sldMk cId="3404460525" sldId="286"/>
            <ac:spMk id="20" creationId="{15B43179-E604-44CA-B065-394BFCCF127D}"/>
          </ac:spMkLst>
        </pc:spChg>
        <pc:spChg chg="add mod">
          <ac:chgData name="井手 那幹" userId="10c7b8922043d385" providerId="LiveId" clId="{CCF481F3-F49E-44ED-A445-FF91EACAD2AC}" dt="2021-11-27T09:05:08.973" v="3929" actId="2711"/>
          <ac:spMkLst>
            <pc:docMk/>
            <pc:sldMk cId="3404460525" sldId="286"/>
            <ac:spMk id="21" creationId="{1A0587C0-7C08-476B-9045-1F30F0385175}"/>
          </ac:spMkLst>
        </pc:spChg>
        <pc:spChg chg="add mod">
          <ac:chgData name="井手 那幹" userId="10c7b8922043d385" providerId="LiveId" clId="{CCF481F3-F49E-44ED-A445-FF91EACAD2AC}" dt="2021-11-27T09:05:08.973" v="3929" actId="2711"/>
          <ac:spMkLst>
            <pc:docMk/>
            <pc:sldMk cId="3404460525" sldId="286"/>
            <ac:spMk id="22" creationId="{808ACCC5-3A23-43B7-9747-BEAC3915374C}"/>
          </ac:spMkLst>
        </pc:spChg>
        <pc:spChg chg="add mod">
          <ac:chgData name="井手 那幹" userId="10c7b8922043d385" providerId="LiveId" clId="{CCF481F3-F49E-44ED-A445-FF91EACAD2AC}" dt="2021-11-27T09:05:08.973" v="3929" actId="2711"/>
          <ac:spMkLst>
            <pc:docMk/>
            <pc:sldMk cId="3404460525" sldId="286"/>
            <ac:spMk id="24" creationId="{E24A74A1-9E69-4F04-BF0D-4E663ACD944F}"/>
          </ac:spMkLst>
        </pc:spChg>
        <pc:spChg chg="add mod">
          <ac:chgData name="井手 那幹" userId="10c7b8922043d385" providerId="LiveId" clId="{CCF481F3-F49E-44ED-A445-FF91EACAD2AC}" dt="2021-11-27T12:53:05.585" v="4588" actId="20577"/>
          <ac:spMkLst>
            <pc:docMk/>
            <pc:sldMk cId="3404460525" sldId="286"/>
            <ac:spMk id="25" creationId="{3A945ADE-AA93-4611-B4B1-E2B4C3F5F49B}"/>
          </ac:spMkLst>
        </pc:spChg>
        <pc:spChg chg="add mod">
          <ac:chgData name="井手 那幹" userId="10c7b8922043d385" providerId="LiveId" clId="{CCF481F3-F49E-44ED-A445-FF91EACAD2AC}" dt="2021-11-27T12:51:40.963" v="4531" actId="20577"/>
          <ac:spMkLst>
            <pc:docMk/>
            <pc:sldMk cId="3404460525" sldId="286"/>
            <ac:spMk id="26" creationId="{D2854003-FA16-4565-A38D-6E6042D3F9E1}"/>
          </ac:spMkLst>
        </pc:spChg>
        <pc:cxnChg chg="del">
          <ac:chgData name="井手 那幹" userId="10c7b8922043d385" providerId="LiveId" clId="{CCF481F3-F49E-44ED-A445-FF91EACAD2AC}" dt="2021-11-27T08:31:20.239" v="3605" actId="478"/>
          <ac:cxnSpMkLst>
            <pc:docMk/>
            <pc:sldMk cId="3404460525" sldId="286"/>
            <ac:cxnSpMk id="7" creationId="{646C22B1-BEDC-492D-A5F3-74CAFFF32983}"/>
          </ac:cxnSpMkLst>
        </pc:cxnChg>
        <pc:cxnChg chg="add del mod">
          <ac:chgData name="井手 那幹" userId="10c7b8922043d385" providerId="LiveId" clId="{CCF481F3-F49E-44ED-A445-FF91EACAD2AC}" dt="2021-11-27T04:52:02.748" v="1281" actId="478"/>
          <ac:cxnSpMkLst>
            <pc:docMk/>
            <pc:sldMk cId="3404460525" sldId="286"/>
            <ac:cxnSpMk id="14" creationId="{532C97AC-807A-45FA-867A-105BD1CA3518}"/>
          </ac:cxnSpMkLst>
        </pc:cxnChg>
        <pc:cxnChg chg="add del mod">
          <ac:chgData name="井手 那幹" userId="10c7b8922043d385" providerId="LiveId" clId="{CCF481F3-F49E-44ED-A445-FF91EACAD2AC}" dt="2021-11-27T04:52:07.166" v="1282" actId="478"/>
          <ac:cxnSpMkLst>
            <pc:docMk/>
            <pc:sldMk cId="3404460525" sldId="286"/>
            <ac:cxnSpMk id="15" creationId="{7A3D0D16-61FA-4ED0-8771-0C67A8F14A1D}"/>
          </ac:cxnSpMkLst>
        </pc:cxnChg>
        <pc:cxnChg chg="add del mod">
          <ac:chgData name="井手 那幹" userId="10c7b8922043d385" providerId="LiveId" clId="{CCF481F3-F49E-44ED-A445-FF91EACAD2AC}" dt="2021-11-27T04:52:09.767" v="1283" actId="478"/>
          <ac:cxnSpMkLst>
            <pc:docMk/>
            <pc:sldMk cId="3404460525" sldId="286"/>
            <ac:cxnSpMk id="16" creationId="{4E64B799-70C1-49B7-9123-EA51E06C9F9F}"/>
          </ac:cxnSpMkLst>
        </pc:cxnChg>
        <pc:cxnChg chg="add del mod">
          <ac:chgData name="井手 那幹" userId="10c7b8922043d385" providerId="LiveId" clId="{CCF481F3-F49E-44ED-A445-FF91EACAD2AC}" dt="2021-11-27T04:52:11.984" v="1284" actId="478"/>
          <ac:cxnSpMkLst>
            <pc:docMk/>
            <pc:sldMk cId="3404460525" sldId="286"/>
            <ac:cxnSpMk id="18" creationId="{D4BBA772-8EDD-4285-BEF8-19BE95CC2551}"/>
          </ac:cxnSpMkLst>
        </pc:cxnChg>
        <pc:cxnChg chg="add mod">
          <ac:chgData name="井手 那幹" userId="10c7b8922043d385" providerId="LiveId" clId="{CCF481F3-F49E-44ED-A445-FF91EACAD2AC}" dt="2021-11-27T08:31:32.973" v="3607"/>
          <ac:cxnSpMkLst>
            <pc:docMk/>
            <pc:sldMk cId="3404460525" sldId="286"/>
            <ac:cxnSpMk id="23" creationId="{43A11C40-D584-4D0A-B317-8AF8D22C7AB4}"/>
          </ac:cxnSpMkLst>
        </pc:cxnChg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3773744490" sldId="286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773744490" sldId="286"/>
            <ac:spMk id="24" creationId="{E24A74A1-9E69-4F04-BF0D-4E663ACD944F}"/>
          </ac:spMkLst>
        </pc:spChg>
      </pc:sldChg>
      <pc:sldChg chg="modSp add del mod modTransition">
        <pc:chgData name="井手 那幹" userId="10c7b8922043d385" providerId="LiveId" clId="{CCF481F3-F49E-44ED-A445-FF91EACAD2AC}" dt="2021-11-27T03:23:41.478" v="1159" actId="47"/>
        <pc:sldMkLst>
          <pc:docMk/>
          <pc:sldMk cId="3946537031" sldId="287"/>
        </pc:sldMkLst>
        <pc:spChg chg="mod ord">
          <ac:chgData name="井手 那幹" userId="10c7b8922043d385" providerId="LiveId" clId="{CCF481F3-F49E-44ED-A445-FF91EACAD2AC}" dt="2021-11-27T01:55:23.815" v="741" actId="167"/>
          <ac:spMkLst>
            <pc:docMk/>
            <pc:sldMk cId="3946537031" sldId="287"/>
            <ac:spMk id="2" creationId="{C45D602E-4177-41E1-A5F4-927C9AD4B78E}"/>
          </ac:spMkLst>
        </pc:spChg>
      </pc:sldChg>
      <pc:sldChg chg="modSp add del mod">
        <pc:chgData name="井手 那幹" userId="10c7b8922043d385" providerId="LiveId" clId="{CCF481F3-F49E-44ED-A445-FF91EACAD2AC}" dt="2021-11-27T03:23:41.478" v="1159" actId="47"/>
        <pc:sldMkLst>
          <pc:docMk/>
          <pc:sldMk cId="3585261249" sldId="288"/>
        </pc:sldMkLst>
        <pc:spChg chg="mod">
          <ac:chgData name="井手 那幹" userId="10c7b8922043d385" providerId="LiveId" clId="{CCF481F3-F49E-44ED-A445-FF91EACAD2AC}" dt="2021-11-27T01:38:51.796" v="636" actId="1076"/>
          <ac:spMkLst>
            <pc:docMk/>
            <pc:sldMk cId="3585261249" sldId="288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1:36:07.352" v="633" actId="14100"/>
          <ac:spMkLst>
            <pc:docMk/>
            <pc:sldMk cId="3585261249" sldId="288"/>
            <ac:spMk id="11" creationId="{5FB9239F-E18D-4F5E-A214-259F91A1E01A}"/>
          </ac:spMkLst>
        </pc:spChg>
      </pc:sldChg>
      <pc:sldChg chg="modSp add del mod">
        <pc:chgData name="井手 那幹" userId="10c7b8922043d385" providerId="LiveId" clId="{CCF481F3-F49E-44ED-A445-FF91EACAD2AC}" dt="2021-11-27T03:23:41.478" v="1159" actId="47"/>
        <pc:sldMkLst>
          <pc:docMk/>
          <pc:sldMk cId="382276732" sldId="289"/>
        </pc:sldMkLst>
        <pc:spChg chg="mod">
          <ac:chgData name="井手 那幹" userId="10c7b8922043d385" providerId="LiveId" clId="{CCF481F3-F49E-44ED-A445-FF91EACAD2AC}" dt="2021-11-27T01:40:08.746" v="639" actId="1076"/>
          <ac:spMkLst>
            <pc:docMk/>
            <pc:sldMk cId="382276732" sldId="289"/>
            <ac:spMk id="2" creationId="{C45D602E-4177-41E1-A5F4-927C9AD4B78E}"/>
          </ac:spMkLst>
        </pc:spChg>
      </pc:sldChg>
      <pc:sldChg chg="add del">
        <pc:chgData name="井手 那幹" userId="10c7b8922043d385" providerId="LiveId" clId="{CCF481F3-F49E-44ED-A445-FF91EACAD2AC}" dt="2021-11-27T01:38:30.100" v="635" actId="2890"/>
        <pc:sldMkLst>
          <pc:docMk/>
          <pc:sldMk cId="3259341522" sldId="289"/>
        </pc:sldMkLst>
      </pc:sldChg>
      <pc:sldChg chg="modSp add del mod">
        <pc:chgData name="井手 那幹" userId="10c7b8922043d385" providerId="LiveId" clId="{CCF481F3-F49E-44ED-A445-FF91EACAD2AC}" dt="2021-11-27T03:23:41.478" v="1159" actId="47"/>
        <pc:sldMkLst>
          <pc:docMk/>
          <pc:sldMk cId="116115820" sldId="290"/>
        </pc:sldMkLst>
        <pc:spChg chg="mod">
          <ac:chgData name="井手 那幹" userId="10c7b8922043d385" providerId="LiveId" clId="{CCF481F3-F49E-44ED-A445-FF91EACAD2AC}" dt="2021-11-27T01:41:57.781" v="642" actId="1076"/>
          <ac:spMkLst>
            <pc:docMk/>
            <pc:sldMk cId="116115820" sldId="290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1:46:18.618" v="654" actId="14100"/>
          <ac:spMkLst>
            <pc:docMk/>
            <pc:sldMk cId="116115820" sldId="290"/>
            <ac:spMk id="4" creationId="{1B996E02-0B8E-4440-A33C-7720786985DD}"/>
          </ac:spMkLst>
        </pc:spChg>
      </pc:sldChg>
      <pc:sldChg chg="modSp add del mod">
        <pc:chgData name="井手 那幹" userId="10c7b8922043d385" providerId="LiveId" clId="{CCF481F3-F49E-44ED-A445-FF91EACAD2AC}" dt="2021-11-27T03:23:41.478" v="1159" actId="47"/>
        <pc:sldMkLst>
          <pc:docMk/>
          <pc:sldMk cId="940976841" sldId="291"/>
        </pc:sldMkLst>
        <pc:spChg chg="mod">
          <ac:chgData name="井手 那幹" userId="10c7b8922043d385" providerId="LiveId" clId="{CCF481F3-F49E-44ED-A445-FF91EACAD2AC}" dt="2021-11-27T01:42:58.172" v="645" actId="1076"/>
          <ac:spMkLst>
            <pc:docMk/>
            <pc:sldMk cId="940976841" sldId="291"/>
            <ac:spMk id="2" creationId="{C45D602E-4177-41E1-A5F4-927C9AD4B78E}"/>
          </ac:spMkLst>
        </pc:spChg>
      </pc:sldChg>
      <pc:sldChg chg="modSp add del mod">
        <pc:chgData name="井手 那幹" userId="10c7b8922043d385" providerId="LiveId" clId="{CCF481F3-F49E-44ED-A445-FF91EACAD2AC}" dt="2021-11-27T03:23:41.478" v="1159" actId="47"/>
        <pc:sldMkLst>
          <pc:docMk/>
          <pc:sldMk cId="776143901" sldId="292"/>
        </pc:sldMkLst>
        <pc:spChg chg="mod">
          <ac:chgData name="井手 那幹" userId="10c7b8922043d385" providerId="LiveId" clId="{CCF481F3-F49E-44ED-A445-FF91EACAD2AC}" dt="2021-11-27T01:43:41.562" v="649" actId="1076"/>
          <ac:spMkLst>
            <pc:docMk/>
            <pc:sldMk cId="776143901" sldId="292"/>
            <ac:spMk id="2" creationId="{C45D602E-4177-41E1-A5F4-927C9AD4B78E}"/>
          </ac:spMkLst>
        </pc:spChg>
      </pc:sldChg>
      <pc:sldChg chg="modSp add del mod">
        <pc:chgData name="井手 那幹" userId="10c7b8922043d385" providerId="LiveId" clId="{CCF481F3-F49E-44ED-A445-FF91EACAD2AC}" dt="2021-11-27T03:23:41.478" v="1159" actId="47"/>
        <pc:sldMkLst>
          <pc:docMk/>
          <pc:sldMk cId="231966867" sldId="293"/>
        </pc:sldMkLst>
        <pc:spChg chg="mod">
          <ac:chgData name="井手 那幹" userId="10c7b8922043d385" providerId="LiveId" clId="{CCF481F3-F49E-44ED-A445-FF91EACAD2AC}" dt="2021-11-27T01:44:41.484" v="653" actId="1076"/>
          <ac:spMkLst>
            <pc:docMk/>
            <pc:sldMk cId="231966867" sldId="293"/>
            <ac:spMk id="2" creationId="{C45D602E-4177-41E1-A5F4-927C9AD4B78E}"/>
          </ac:spMkLst>
        </pc:spChg>
      </pc:sldChg>
      <pc:sldChg chg="addSp delSp modSp add del mod delAnim modAnim">
        <pc:chgData name="井手 那幹" userId="10c7b8922043d385" providerId="LiveId" clId="{CCF481F3-F49E-44ED-A445-FF91EACAD2AC}" dt="2021-12-01T14:22:28.134" v="19513" actId="2696"/>
        <pc:sldMkLst>
          <pc:docMk/>
          <pc:sldMk cId="25736358" sldId="294"/>
        </pc:sldMkLst>
        <pc:spChg chg="mod or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3" creationId="{CB5D7A4B-32E8-49FD-B804-5DCFEFE7856D}"/>
          </ac:spMkLst>
        </pc:spChg>
        <pc:spChg chg="del mod ord">
          <ac:chgData name="井手 那幹" userId="10c7b8922043d385" providerId="LiveId" clId="{CCF481F3-F49E-44ED-A445-FF91EACAD2AC}" dt="2021-11-27T08:36:02.354" v="3622" actId="478"/>
          <ac:spMkLst>
            <pc:docMk/>
            <pc:sldMk cId="25736358" sldId="294"/>
            <ac:spMk id="4" creationId="{1B996E02-0B8E-4440-A33C-7720786985DD}"/>
          </ac:spMkLst>
        </pc:spChg>
        <pc:spChg chg="del">
          <ac:chgData name="井手 那幹" userId="10c7b8922043d385" providerId="LiveId" clId="{CCF481F3-F49E-44ED-A445-FF91EACAD2AC}" dt="2021-11-27T08:35:59.274" v="3621" actId="478"/>
          <ac:spMkLst>
            <pc:docMk/>
            <pc:sldMk cId="25736358" sldId="294"/>
            <ac:spMk id="5" creationId="{A31140DB-79D4-4A75-B610-7CA50116D40E}"/>
          </ac:spMkLst>
        </pc:spChg>
        <pc:spChg chg="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6" creationId="{3279F376-8470-4527-858D-D3C45D4E8E48}"/>
          </ac:spMkLst>
        </pc:spChg>
        <pc:spChg chg="mod">
          <ac:chgData name="井手 那幹" userId="10c7b8922043d385" providerId="LiveId" clId="{CCF481F3-F49E-44ED-A445-FF91EACAD2AC}" dt="2021-12-01T02:25:31.029" v="5910" actId="20577"/>
          <ac:spMkLst>
            <pc:docMk/>
            <pc:sldMk cId="25736358" sldId="294"/>
            <ac:spMk id="8" creationId="{02916B1B-64A3-4610-A7E4-92F6E71CDD76}"/>
          </ac:spMkLst>
        </pc:spChg>
        <pc:spChg chg="del">
          <ac:chgData name="井手 那幹" userId="10c7b8922043d385" providerId="LiveId" clId="{CCF481F3-F49E-44ED-A445-FF91EACAD2AC}" dt="2021-11-27T08:35:57.407" v="3620" actId="478"/>
          <ac:spMkLst>
            <pc:docMk/>
            <pc:sldMk cId="25736358" sldId="294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1-27T08:35:57.407" v="3620" actId="478"/>
          <ac:spMkLst>
            <pc:docMk/>
            <pc:sldMk cId="25736358" sldId="294"/>
            <ac:spMk id="10" creationId="{124C995B-3D0C-4257-9AFD-6242AFFC55B8}"/>
          </ac:spMkLst>
        </pc:spChg>
        <pc:spChg chg="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11" creationId="{38523BAB-91E7-49F2-A7F1-AA30C565EB9F}"/>
          </ac:spMkLst>
        </pc:spChg>
        <pc:spChg chg="add mod ord">
          <ac:chgData name="井手 那幹" userId="10c7b8922043d385" providerId="LiveId" clId="{CCF481F3-F49E-44ED-A445-FF91EACAD2AC}" dt="2021-12-01T02:24:11.470" v="5906" actId="167"/>
          <ac:spMkLst>
            <pc:docMk/>
            <pc:sldMk cId="25736358" sldId="294"/>
            <ac:spMk id="12" creationId="{7533F944-BC03-4F52-A6B8-A49057D4C1D3}"/>
          </ac:spMkLst>
        </pc:spChg>
        <pc:spChg chg="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13" creationId="{3ADD5E9D-353D-49FD-9593-E57169850642}"/>
          </ac:spMkLst>
        </pc:spChg>
        <pc:spChg chg="add del mod ord">
          <ac:chgData name="井手 那幹" userId="10c7b8922043d385" providerId="LiveId" clId="{CCF481F3-F49E-44ED-A445-FF91EACAD2AC}" dt="2021-11-27T05:04:14.387" v="1318" actId="478"/>
          <ac:spMkLst>
            <pc:docMk/>
            <pc:sldMk cId="25736358" sldId="294"/>
            <ac:spMk id="14" creationId="{40ABBB90-2DBC-4765-8F61-5C41CDDF7A07}"/>
          </ac:spMkLst>
        </pc:spChg>
        <pc:spChg chg="add del mod ord">
          <ac:chgData name="井手 那幹" userId="10c7b8922043d385" providerId="LiveId" clId="{CCF481F3-F49E-44ED-A445-FF91EACAD2AC}" dt="2021-11-27T05:04:16.171" v="1319" actId="478"/>
          <ac:spMkLst>
            <pc:docMk/>
            <pc:sldMk cId="25736358" sldId="294"/>
            <ac:spMk id="15" creationId="{9B75DD91-930B-4B68-8B84-CEE2F2B3308A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16" creationId="{124C02C5-F796-4115-B587-BD8EA693222A}"/>
          </ac:spMkLst>
        </pc:spChg>
        <pc:spChg chg="add del mod">
          <ac:chgData name="井手 那幹" userId="10c7b8922043d385" providerId="LiveId" clId="{CCF481F3-F49E-44ED-A445-FF91EACAD2AC}" dt="2021-11-27T05:31:54.015" v="1880" actId="478"/>
          <ac:spMkLst>
            <pc:docMk/>
            <pc:sldMk cId="25736358" sldId="294"/>
            <ac:spMk id="17" creationId="{95AD09FB-A26C-4840-AC2D-F3A2078DEC5F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18" creationId="{2E52FC44-301B-4C02-8C24-56C312D2C205}"/>
          </ac:spMkLst>
        </pc:spChg>
        <pc:spChg chg="add del mod">
          <ac:chgData name="井手 那幹" userId="10c7b8922043d385" providerId="LiveId" clId="{CCF481F3-F49E-44ED-A445-FF91EACAD2AC}" dt="2021-11-27T05:36:25.765" v="2077" actId="767"/>
          <ac:spMkLst>
            <pc:docMk/>
            <pc:sldMk cId="25736358" sldId="294"/>
            <ac:spMk id="19" creationId="{54909DA1-A5A3-4EEF-853A-8CE24F584D06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20" creationId="{7B0C2191-2980-4DCC-83DD-48985BB9D1A9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21" creationId="{041B65AF-60D9-4393-842E-7E76DF2CA266}"/>
          </ac:spMkLst>
        </pc:spChg>
        <pc:spChg chg="add mod ord">
          <ac:chgData name="井手 那幹" userId="10c7b8922043d385" providerId="LiveId" clId="{CCF481F3-F49E-44ED-A445-FF91EACAD2AC}" dt="2021-11-27T11:53:04.541" v="4204" actId="167"/>
          <ac:spMkLst>
            <pc:docMk/>
            <pc:sldMk cId="25736358" sldId="294"/>
            <ac:spMk id="22" creationId="{050C2460-6C28-4EB9-B73B-042AAFA01CF4}"/>
          </ac:spMkLst>
        </pc:spChg>
        <pc:spChg chg="add del mod">
          <ac:chgData name="井手 那幹" userId="10c7b8922043d385" providerId="LiveId" clId="{CCF481F3-F49E-44ED-A445-FF91EACAD2AC}" dt="2021-11-27T06:00:28.565" v="2681" actId="478"/>
          <ac:spMkLst>
            <pc:docMk/>
            <pc:sldMk cId="25736358" sldId="294"/>
            <ac:spMk id="22" creationId="{4B8E7496-A387-4A1D-A0AB-CA2D8D62CC98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23" creationId="{1814F93D-CD20-43D3-B429-CFB9317A0971}"/>
          </ac:spMkLst>
        </pc:spChg>
        <pc:spChg chg="add mod ord">
          <ac:chgData name="井手 那幹" userId="10c7b8922043d385" providerId="LiveId" clId="{CCF481F3-F49E-44ED-A445-FF91EACAD2AC}" dt="2021-11-27T11:52:58.697" v="4203" actId="167"/>
          <ac:spMkLst>
            <pc:docMk/>
            <pc:sldMk cId="25736358" sldId="294"/>
            <ac:spMk id="24" creationId="{B827FF91-7003-4E9A-A132-EC7DED3BFEBD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26" creationId="{417E2C01-DCEF-4A13-B09F-D6FCD11D1BCD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27" creationId="{A329B589-588E-420E-8A5C-5E47B37ECED7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28" creationId="{CF78BCD8-CE9D-4632-A986-1B3295527321}"/>
          </ac:spMkLst>
        </pc:spChg>
        <pc:spChg chg="add mod">
          <ac:chgData name="井手 那幹" userId="10c7b8922043d385" providerId="LiveId" clId="{CCF481F3-F49E-44ED-A445-FF91EACAD2AC}" dt="2021-11-27T09:07:12.835" v="3960" actId="2711"/>
          <ac:spMkLst>
            <pc:docMk/>
            <pc:sldMk cId="25736358" sldId="294"/>
            <ac:spMk id="30" creationId="{D9AABF69-7138-47ED-8ADF-1C9049104F10}"/>
          </ac:spMkLst>
        </pc:spChg>
        <pc:spChg chg="add mod">
          <ac:chgData name="井手 那幹" userId="10c7b8922043d385" providerId="LiveId" clId="{CCF481F3-F49E-44ED-A445-FF91EACAD2AC}" dt="2021-11-27T12:53:25.297" v="4590" actId="20577"/>
          <ac:spMkLst>
            <pc:docMk/>
            <pc:sldMk cId="25736358" sldId="294"/>
            <ac:spMk id="31" creationId="{618D3A92-D98E-431F-A64F-083367EA9A1D}"/>
          </ac:spMkLst>
        </pc:spChg>
        <pc:spChg chg="add del mod">
          <ac:chgData name="井手 那幹" userId="10c7b8922043d385" providerId="LiveId" clId="{CCF481F3-F49E-44ED-A445-FF91EACAD2AC}" dt="2021-11-27T08:52:57.224" v="3900" actId="478"/>
          <ac:spMkLst>
            <pc:docMk/>
            <pc:sldMk cId="25736358" sldId="294"/>
            <ac:spMk id="32" creationId="{19D9BB17-26D7-4A87-91F4-6161686840B4}"/>
          </ac:spMkLst>
        </pc:spChg>
        <pc:spChg chg="add mod">
          <ac:chgData name="井手 那幹" userId="10c7b8922043d385" providerId="LiveId" clId="{CCF481F3-F49E-44ED-A445-FF91EACAD2AC}" dt="2021-11-27T12:51:46.291" v="4537" actId="20577"/>
          <ac:spMkLst>
            <pc:docMk/>
            <pc:sldMk cId="25736358" sldId="294"/>
            <ac:spMk id="33" creationId="{35D7C2C7-3581-4A77-8EEA-E7C74EFBC9C2}"/>
          </ac:spMkLst>
        </pc:spChg>
        <pc:cxnChg chg="del">
          <ac:chgData name="井手 那幹" userId="10c7b8922043d385" providerId="LiveId" clId="{CCF481F3-F49E-44ED-A445-FF91EACAD2AC}" dt="2021-11-27T08:35:57.407" v="3620" actId="478"/>
          <ac:cxnSpMkLst>
            <pc:docMk/>
            <pc:sldMk cId="25736358" sldId="294"/>
            <ac:cxnSpMk id="7" creationId="{646C22B1-BEDC-492D-A5F3-74CAFFF32983}"/>
          </ac:cxnSpMkLst>
        </pc:cxnChg>
        <pc:cxnChg chg="add mod">
          <ac:chgData name="井手 那幹" userId="10c7b8922043d385" providerId="LiveId" clId="{CCF481F3-F49E-44ED-A445-FF91EACAD2AC}" dt="2021-11-27T06:12:25.540" v="2712" actId="1582"/>
          <ac:cxnSpMkLst>
            <pc:docMk/>
            <pc:sldMk cId="25736358" sldId="294"/>
            <ac:cxnSpMk id="25" creationId="{5B3A76DE-E2E1-4653-947C-63E673F778D6}"/>
          </ac:cxnSpMkLst>
        </pc:cxnChg>
        <pc:cxnChg chg="add mod">
          <ac:chgData name="井手 那幹" userId="10c7b8922043d385" providerId="LiveId" clId="{CCF481F3-F49E-44ED-A445-FF91EACAD2AC}" dt="2021-11-27T08:36:23.615" v="3623"/>
          <ac:cxnSpMkLst>
            <pc:docMk/>
            <pc:sldMk cId="25736358" sldId="294"/>
            <ac:cxnSpMk id="29" creationId="{7B8317C2-E936-4CF5-B757-2F9181221C82}"/>
          </ac:cxnSpMkLst>
        </pc:cxnChg>
      </pc:sldChg>
      <pc:sldChg chg="add del">
        <pc:chgData name="井手 那幹" userId="10c7b8922043d385" providerId="LiveId" clId="{CCF481F3-F49E-44ED-A445-FF91EACAD2AC}" dt="2021-11-27T02:10:09.385" v="812" actId="2696"/>
        <pc:sldMkLst>
          <pc:docMk/>
          <pc:sldMk cId="383814573" sldId="294"/>
        </pc:sldMkLst>
      </pc:sldChg>
      <pc:sldChg chg="addSp modSp add del mod modTransition">
        <pc:chgData name="井手 那幹" userId="10c7b8922043d385" providerId="LiveId" clId="{CCF481F3-F49E-44ED-A445-FF91EACAD2AC}" dt="2021-11-27T02:26:09.290" v="886" actId="47"/>
        <pc:sldMkLst>
          <pc:docMk/>
          <pc:sldMk cId="655336370" sldId="294"/>
        </pc:sldMkLst>
        <pc:spChg chg="mod ord">
          <ac:chgData name="井手 那幹" userId="10c7b8922043d385" providerId="LiveId" clId="{CCF481F3-F49E-44ED-A445-FF91EACAD2AC}" dt="2021-11-27T02:19:46.640" v="855" actId="167"/>
          <ac:spMkLst>
            <pc:docMk/>
            <pc:sldMk cId="655336370" sldId="294"/>
            <ac:spMk id="2" creationId="{C45D602E-4177-41E1-A5F4-927C9AD4B78E}"/>
          </ac:spMkLst>
        </pc:spChg>
        <pc:spChg chg="add mod ord">
          <ac:chgData name="井手 那幹" userId="10c7b8922043d385" providerId="LiveId" clId="{CCF481F3-F49E-44ED-A445-FF91EACAD2AC}" dt="2021-11-27T02:24:50.156" v="873" actId="21"/>
          <ac:spMkLst>
            <pc:docMk/>
            <pc:sldMk cId="655336370" sldId="294"/>
            <ac:spMk id="3" creationId="{367B8DB0-3C8D-47AA-BCF9-FDD5430F8773}"/>
          </ac:spMkLst>
        </pc:spChg>
        <pc:spChg chg="mod">
          <ac:chgData name="井手 那幹" userId="10c7b8922043d385" providerId="LiveId" clId="{CCF481F3-F49E-44ED-A445-FF91EACAD2AC}" dt="2021-11-27T02:18:52.503" v="848" actId="1076"/>
          <ac:spMkLst>
            <pc:docMk/>
            <pc:sldMk cId="655336370" sldId="294"/>
            <ac:spMk id="8" creationId="{02916B1B-64A3-4610-A7E4-92F6E71CDD76}"/>
          </ac:spMkLst>
        </pc:spChg>
        <pc:spChg chg="mod">
          <ac:chgData name="井手 那幹" userId="10c7b8922043d385" providerId="LiveId" clId="{CCF481F3-F49E-44ED-A445-FF91EACAD2AC}" dt="2021-11-27T02:19:24.178" v="853" actId="14100"/>
          <ac:spMkLst>
            <pc:docMk/>
            <pc:sldMk cId="655336370" sldId="294"/>
            <ac:spMk id="13" creationId="{3ADD5E9D-353D-49FD-9593-E57169850642}"/>
          </ac:spMkLst>
        </pc:spChg>
      </pc:sldChg>
      <pc:sldChg chg="add del">
        <pc:chgData name="井手 那幹" userId="10c7b8922043d385" providerId="LiveId" clId="{CCF481F3-F49E-44ED-A445-FF91EACAD2AC}" dt="2021-11-27T02:10:24.426" v="814" actId="2890"/>
        <pc:sldMkLst>
          <pc:docMk/>
          <pc:sldMk cId="887378448" sldId="294"/>
        </pc:sldMkLst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2764326757" sldId="294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2764326757" sldId="294"/>
            <ac:spMk id="30" creationId="{D9AABF69-7138-47ED-8ADF-1C9049104F10}"/>
          </ac:spMkLst>
        </pc:spChg>
      </pc:sldChg>
      <pc:sldChg chg="addSp modSp add del mod modTransition modAnim">
        <pc:chgData name="井手 那幹" userId="10c7b8922043d385" providerId="LiveId" clId="{CCF481F3-F49E-44ED-A445-FF91EACAD2AC}" dt="2021-11-27T03:23:53.219" v="1160" actId="2696"/>
        <pc:sldMkLst>
          <pc:docMk/>
          <pc:sldMk cId="3044666477" sldId="294"/>
        </pc:sldMkLst>
        <pc:spChg chg="mod ord">
          <ac:chgData name="井手 那幹" userId="10c7b8922043d385" providerId="LiveId" clId="{CCF481F3-F49E-44ED-A445-FF91EACAD2AC}" dt="2021-11-27T02:41:19.318" v="961" actId="167"/>
          <ac:spMkLst>
            <pc:docMk/>
            <pc:sldMk cId="3044666477" sldId="294"/>
            <ac:spMk id="2" creationId="{C45D602E-4177-41E1-A5F4-927C9AD4B78E}"/>
          </ac:spMkLst>
        </pc:spChg>
        <pc:spChg chg="mod ord">
          <ac:chgData name="井手 那幹" userId="10c7b8922043d385" providerId="LiveId" clId="{CCF481F3-F49E-44ED-A445-FF91EACAD2AC}" dt="2021-11-27T02:40:14.163" v="954" actId="1076"/>
          <ac:spMkLst>
            <pc:docMk/>
            <pc:sldMk cId="3044666477" sldId="294"/>
            <ac:spMk id="3" creationId="{CB5D7A4B-32E8-49FD-B804-5DCFEFE7856D}"/>
          </ac:spMkLst>
        </pc:spChg>
        <pc:spChg chg="add mod ord">
          <ac:chgData name="井手 那幹" userId="10c7b8922043d385" providerId="LiveId" clId="{CCF481F3-F49E-44ED-A445-FF91EACAD2AC}" dt="2021-11-27T02:41:24.098" v="962" actId="167"/>
          <ac:spMkLst>
            <pc:docMk/>
            <pc:sldMk cId="3044666477" sldId="294"/>
            <ac:spMk id="6" creationId="{3279F376-8470-4527-858D-D3C45D4E8E48}"/>
          </ac:spMkLst>
        </pc:spChg>
        <pc:spChg chg="mod">
          <ac:chgData name="井手 那幹" userId="10c7b8922043d385" providerId="LiveId" clId="{CCF481F3-F49E-44ED-A445-FF91EACAD2AC}" dt="2021-11-27T02:39:54.811" v="953" actId="1076"/>
          <ac:spMkLst>
            <pc:docMk/>
            <pc:sldMk cId="3044666477" sldId="294"/>
            <ac:spMk id="8" creationId="{02916B1B-64A3-4610-A7E4-92F6E71CDD76}"/>
          </ac:spMkLst>
        </pc:spChg>
        <pc:spChg chg="add mod ord">
          <ac:chgData name="井手 那幹" userId="10c7b8922043d385" providerId="LiveId" clId="{CCF481F3-F49E-44ED-A445-FF91EACAD2AC}" dt="2021-11-27T02:53:06.848" v="1016" actId="167"/>
          <ac:spMkLst>
            <pc:docMk/>
            <pc:sldMk cId="3044666477" sldId="294"/>
            <ac:spMk id="11" creationId="{38523BAB-91E7-49F2-A7F1-AA30C565EB9F}"/>
          </ac:spMkLst>
        </pc:spChg>
      </pc:sldChg>
      <pc:sldChg chg="delSp modSp add del mod delAnim">
        <pc:chgData name="井手 那幹" userId="10c7b8922043d385" providerId="LiveId" clId="{CCF481F3-F49E-44ED-A445-FF91EACAD2AC}" dt="2021-11-27T02:26:10.973" v="887" actId="47"/>
        <pc:sldMkLst>
          <pc:docMk/>
          <pc:sldMk cId="430903121" sldId="295"/>
        </pc:sldMkLst>
        <pc:spChg chg="del">
          <ac:chgData name="井手 那幹" userId="10c7b8922043d385" providerId="LiveId" clId="{CCF481F3-F49E-44ED-A445-FF91EACAD2AC}" dt="2021-11-27T02:21:02.541" v="859" actId="478"/>
          <ac:spMkLst>
            <pc:docMk/>
            <pc:sldMk cId="430903121" sldId="295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2:21:40.687" v="865" actId="1076"/>
          <ac:spMkLst>
            <pc:docMk/>
            <pc:sldMk cId="430903121" sldId="295"/>
            <ac:spMk id="3" creationId="{367B8DB0-3C8D-47AA-BCF9-FDD5430F8773}"/>
          </ac:spMkLst>
        </pc:spChg>
        <pc:spChg chg="mod ord">
          <ac:chgData name="井手 那幹" userId="10c7b8922043d385" providerId="LiveId" clId="{CCF481F3-F49E-44ED-A445-FF91EACAD2AC}" dt="2021-11-27T02:21:23.730" v="863" actId="166"/>
          <ac:spMkLst>
            <pc:docMk/>
            <pc:sldMk cId="430903121" sldId="295"/>
            <ac:spMk id="8" creationId="{02916B1B-64A3-4610-A7E4-92F6E71CDD76}"/>
          </ac:spMkLst>
        </pc:spChg>
      </pc:sldChg>
      <pc:sldChg chg="addSp delSp modSp add del mod">
        <pc:chgData name="井手 那幹" userId="10c7b8922043d385" providerId="LiveId" clId="{CCF481F3-F49E-44ED-A445-FF91EACAD2AC}" dt="2021-11-27T03:23:53.219" v="1160" actId="2696"/>
        <pc:sldMkLst>
          <pc:docMk/>
          <pc:sldMk cId="587165603" sldId="295"/>
        </pc:sldMkLst>
        <pc:spChg chg="del">
          <ac:chgData name="井手 那幹" userId="10c7b8922043d385" providerId="LiveId" clId="{CCF481F3-F49E-44ED-A445-FF91EACAD2AC}" dt="2021-11-27T02:41:35.160" v="965" actId="478"/>
          <ac:spMkLst>
            <pc:docMk/>
            <pc:sldMk cId="587165603" sldId="295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2:42:12.696" v="971" actId="1076"/>
          <ac:spMkLst>
            <pc:docMk/>
            <pc:sldMk cId="587165603" sldId="295"/>
            <ac:spMk id="3" creationId="{CB5D7A4B-32E8-49FD-B804-5DCFEFE7856D}"/>
          </ac:spMkLst>
        </pc:spChg>
        <pc:spChg chg="mod">
          <ac:chgData name="井手 那幹" userId="10c7b8922043d385" providerId="LiveId" clId="{CCF481F3-F49E-44ED-A445-FF91EACAD2AC}" dt="2021-11-27T02:42:33.244" v="974" actId="1076"/>
          <ac:spMkLst>
            <pc:docMk/>
            <pc:sldMk cId="587165603" sldId="295"/>
            <ac:spMk id="6" creationId="{3279F376-8470-4527-858D-D3C45D4E8E48}"/>
          </ac:spMkLst>
        </pc:spChg>
        <pc:spChg chg="mod ord">
          <ac:chgData name="井手 那幹" userId="10c7b8922043d385" providerId="LiveId" clId="{CCF481F3-F49E-44ED-A445-FF91EACAD2AC}" dt="2021-11-27T02:43:11.596" v="977" actId="167"/>
          <ac:spMkLst>
            <pc:docMk/>
            <pc:sldMk cId="587165603" sldId="295"/>
            <ac:spMk id="8" creationId="{02916B1B-64A3-4610-A7E4-92F6E71CDD76}"/>
          </ac:spMkLst>
        </pc:spChg>
        <pc:spChg chg="mod ord">
          <ac:chgData name="井手 那幹" userId="10c7b8922043d385" providerId="LiveId" clId="{CCF481F3-F49E-44ED-A445-FF91EACAD2AC}" dt="2021-11-27T02:52:44.968" v="1015" actId="167"/>
          <ac:spMkLst>
            <pc:docMk/>
            <pc:sldMk cId="587165603" sldId="295"/>
            <ac:spMk id="11" creationId="{38523BAB-91E7-49F2-A7F1-AA30C565EB9F}"/>
          </ac:spMkLst>
        </pc:spChg>
        <pc:spChg chg="add mod ord">
          <ac:chgData name="井手 那幹" userId="10c7b8922043d385" providerId="LiveId" clId="{CCF481F3-F49E-44ED-A445-FF91EACAD2AC}" dt="2021-11-27T02:48:44.206" v="988" actId="167"/>
          <ac:spMkLst>
            <pc:docMk/>
            <pc:sldMk cId="587165603" sldId="295"/>
            <ac:spMk id="12" creationId="{F959028E-B37A-4F25-A67D-9706F6D0BF17}"/>
          </ac:spMkLst>
        </pc:spChg>
        <pc:spChg chg="mod">
          <ac:chgData name="井手 那幹" userId="10c7b8922043d385" providerId="LiveId" clId="{CCF481F3-F49E-44ED-A445-FF91EACAD2AC}" dt="2021-11-27T02:53:14.019" v="1017" actId="14100"/>
          <ac:spMkLst>
            <pc:docMk/>
            <pc:sldMk cId="587165603" sldId="295"/>
            <ac:spMk id="13" creationId="{3ADD5E9D-353D-49FD-9593-E57169850642}"/>
          </ac:spMkLst>
        </pc:spChg>
        <pc:spChg chg="add mod ord">
          <ac:chgData name="井手 那幹" userId="10c7b8922043d385" providerId="LiveId" clId="{CCF481F3-F49E-44ED-A445-FF91EACAD2AC}" dt="2021-11-27T03:22:56.365" v="1158" actId="20577"/>
          <ac:spMkLst>
            <pc:docMk/>
            <pc:sldMk cId="587165603" sldId="295"/>
            <ac:spMk id="14" creationId="{19B01C30-56A8-4815-8A76-FB56295A1054}"/>
          </ac:spMkLst>
        </pc:spChg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1227388415" sldId="295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227388415" sldId="295"/>
            <ac:spMk id="25" creationId="{6C06DC01-425C-45E9-8F96-39868EEC04C0}"/>
          </ac:spMkLst>
        </pc:spChg>
      </pc:sldChg>
      <pc:sldChg chg="addSp delSp modSp add del mod modTransition modAnim">
        <pc:chgData name="井手 那幹" userId="10c7b8922043d385" providerId="LiveId" clId="{CCF481F3-F49E-44ED-A445-FF91EACAD2AC}" dt="2021-12-01T14:22:28.134" v="19513" actId="2696"/>
        <pc:sldMkLst>
          <pc:docMk/>
          <pc:sldMk cId="3160704225" sldId="295"/>
        </pc:sldMkLst>
        <pc:spChg chg="add mod or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2" creationId="{328E046A-D9B8-4713-AD6C-4E216F751905}"/>
          </ac:spMkLst>
        </pc:spChg>
        <pc:spChg chg="mod or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3" creationId="{CB5D7A4B-32E8-49FD-B804-5DCFEFE7856D}"/>
          </ac:spMkLst>
        </pc:spChg>
        <pc:spChg chg="del mod ord">
          <ac:chgData name="井手 那幹" userId="10c7b8922043d385" providerId="LiveId" clId="{CCF481F3-F49E-44ED-A445-FF91EACAD2AC}" dt="2021-11-27T08:37:10.525" v="3631" actId="478"/>
          <ac:spMkLst>
            <pc:docMk/>
            <pc:sldMk cId="3160704225" sldId="295"/>
            <ac:spMk id="4" creationId="{1B996E02-0B8E-4440-A33C-7720786985DD}"/>
          </ac:spMkLst>
        </pc:spChg>
        <pc:spChg chg="del mod">
          <ac:chgData name="井手 那幹" userId="10c7b8922043d385" providerId="LiveId" clId="{CCF481F3-F49E-44ED-A445-FF91EACAD2AC}" dt="2021-11-27T08:37:09.285" v="3629" actId="478"/>
          <ac:spMkLst>
            <pc:docMk/>
            <pc:sldMk cId="3160704225" sldId="295"/>
            <ac:spMk id="5" creationId="{A31140DB-79D4-4A75-B610-7CA50116D40E}"/>
          </ac:spMkLst>
        </pc:spChg>
        <pc:spChg chg="mod or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6" creationId="{3279F376-8470-4527-858D-D3C45D4E8E48}"/>
          </ac:spMkLst>
        </pc:spChg>
        <pc:spChg chg="mod ord">
          <ac:chgData name="井手 那幹" userId="10c7b8922043d385" providerId="LiveId" clId="{CCF481F3-F49E-44ED-A445-FF91EACAD2AC}" dt="2021-12-01T02:25:37.110" v="5911" actId="20577"/>
          <ac:spMkLst>
            <pc:docMk/>
            <pc:sldMk cId="3160704225" sldId="295"/>
            <ac:spMk id="8" creationId="{02916B1B-64A3-4610-A7E4-92F6E71CDD76}"/>
          </ac:spMkLst>
        </pc:spChg>
        <pc:spChg chg="del mod">
          <ac:chgData name="井手 那幹" userId="10c7b8922043d385" providerId="LiveId" clId="{CCF481F3-F49E-44ED-A445-FF91EACAD2AC}" dt="2021-11-27T08:37:07.863" v="3628" actId="478"/>
          <ac:spMkLst>
            <pc:docMk/>
            <pc:sldMk cId="3160704225" sldId="295"/>
            <ac:spMk id="9" creationId="{B83D02C2-DD82-4271-B06A-BB4C8AA61921}"/>
          </ac:spMkLst>
        </pc:spChg>
        <pc:spChg chg="del mod">
          <ac:chgData name="井手 那幹" userId="10c7b8922043d385" providerId="LiveId" clId="{CCF481F3-F49E-44ED-A445-FF91EACAD2AC}" dt="2021-11-27T08:36:57.854" v="3625" actId="478"/>
          <ac:spMkLst>
            <pc:docMk/>
            <pc:sldMk cId="3160704225" sldId="295"/>
            <ac:spMk id="10" creationId="{124C995B-3D0C-4257-9AFD-6242AFFC55B8}"/>
          </ac:spMkLst>
        </pc:spChg>
        <pc:spChg chg="mod or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11" creationId="{38523BAB-91E7-49F2-A7F1-AA30C565EB9F}"/>
          </ac:spMkLst>
        </pc:spChg>
        <pc:spChg chg="mod or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12" creationId="{F959028E-B37A-4F25-A67D-9706F6D0BF17}"/>
          </ac:spMkLst>
        </pc:spChg>
        <pc:spChg chg="mo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13" creationId="{3ADD5E9D-353D-49FD-9593-E57169850642}"/>
          </ac:spMkLst>
        </pc:spChg>
        <pc:spChg chg="mod or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14" creationId="{19B01C30-56A8-4815-8A76-FB56295A1054}"/>
          </ac:spMkLst>
        </pc:spChg>
        <pc:spChg chg="add mod ord">
          <ac:chgData name="井手 那幹" userId="10c7b8922043d385" providerId="LiveId" clId="{CCF481F3-F49E-44ED-A445-FF91EACAD2AC}" dt="2021-11-27T12:01:55.258" v="4234" actId="167"/>
          <ac:spMkLst>
            <pc:docMk/>
            <pc:sldMk cId="3160704225" sldId="295"/>
            <ac:spMk id="15" creationId="{B9FF6498-6FBD-42CA-891E-32CF9CAD8CF5}"/>
          </ac:spMkLst>
        </pc:spChg>
        <pc:spChg chg="add mod ord">
          <ac:chgData name="井手 那幹" userId="10c7b8922043d385" providerId="LiveId" clId="{CCF481F3-F49E-44ED-A445-FF91EACAD2AC}" dt="2021-11-27T12:01:55.258" v="4234" actId="167"/>
          <ac:spMkLst>
            <pc:docMk/>
            <pc:sldMk cId="3160704225" sldId="295"/>
            <ac:spMk id="16" creationId="{522B11FD-A2B9-4BD6-A0C4-E3C8A34BB155}"/>
          </ac:spMkLst>
        </pc:spChg>
        <pc:spChg chg="add mod ord">
          <ac:chgData name="井手 那幹" userId="10c7b8922043d385" providerId="LiveId" clId="{CCF481F3-F49E-44ED-A445-FF91EACAD2AC}" dt="2021-11-27T09:19:15.614" v="4001" actId="1076"/>
          <ac:spMkLst>
            <pc:docMk/>
            <pc:sldMk cId="3160704225" sldId="295"/>
            <ac:spMk id="21" creationId="{31DCC740-A71F-42F4-86E6-C41827C094CB}"/>
          </ac:spMkLst>
        </pc:spChg>
        <pc:spChg chg="add mo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22" creationId="{B1CCBB40-C39B-4474-9951-4B83B7C18252}"/>
          </ac:spMkLst>
        </pc:spChg>
        <pc:spChg chg="add mo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23" creationId="{A58D5A2D-8BAE-4816-B0D1-E2AE4A1B3AAF}"/>
          </ac:spMkLst>
        </pc:spChg>
        <pc:spChg chg="add mod">
          <ac:chgData name="井手 那幹" userId="10c7b8922043d385" providerId="LiveId" clId="{CCF481F3-F49E-44ED-A445-FF91EACAD2AC}" dt="2021-11-27T09:07:35.739" v="3961" actId="2711"/>
          <ac:spMkLst>
            <pc:docMk/>
            <pc:sldMk cId="3160704225" sldId="295"/>
            <ac:spMk id="25" creationId="{6C06DC01-425C-45E9-8F96-39868EEC04C0}"/>
          </ac:spMkLst>
        </pc:spChg>
        <pc:spChg chg="add mod">
          <ac:chgData name="井手 那幹" userId="10c7b8922043d385" providerId="LiveId" clId="{CCF481F3-F49E-44ED-A445-FF91EACAD2AC}" dt="2021-11-27T12:53:32.558" v="4594" actId="20577"/>
          <ac:spMkLst>
            <pc:docMk/>
            <pc:sldMk cId="3160704225" sldId="295"/>
            <ac:spMk id="26" creationId="{75E70EBA-D6D3-4AD0-8436-C5EF6E15091D}"/>
          </ac:spMkLst>
        </pc:spChg>
        <pc:spChg chg="add del mod">
          <ac:chgData name="井手 那幹" userId="10c7b8922043d385" providerId="LiveId" clId="{CCF481F3-F49E-44ED-A445-FF91EACAD2AC}" dt="2021-11-27T08:53:07.094" v="3902" actId="478"/>
          <ac:spMkLst>
            <pc:docMk/>
            <pc:sldMk cId="3160704225" sldId="295"/>
            <ac:spMk id="27" creationId="{814D38A0-0D50-4243-B107-E3EA3045A176}"/>
          </ac:spMkLst>
        </pc:spChg>
        <pc:spChg chg="add mod">
          <ac:chgData name="井手 那幹" userId="10c7b8922043d385" providerId="LiveId" clId="{CCF481F3-F49E-44ED-A445-FF91EACAD2AC}" dt="2021-11-27T12:51:51.283" v="4543" actId="20577"/>
          <ac:spMkLst>
            <pc:docMk/>
            <pc:sldMk cId="3160704225" sldId="295"/>
            <ac:spMk id="28" creationId="{DC309DDE-9E27-4512-BB17-463F5D8925B9}"/>
          </ac:spMkLst>
        </pc:spChg>
        <pc:cxnChg chg="del">
          <ac:chgData name="井手 那幹" userId="10c7b8922043d385" providerId="LiveId" clId="{CCF481F3-F49E-44ED-A445-FF91EACAD2AC}" dt="2021-11-27T08:37:01.683" v="3627" actId="478"/>
          <ac:cxnSpMkLst>
            <pc:docMk/>
            <pc:sldMk cId="3160704225" sldId="295"/>
            <ac:cxnSpMk id="7" creationId="{646C22B1-BEDC-492D-A5F3-74CAFFF32983}"/>
          </ac:cxnSpMkLst>
        </pc:cxnChg>
        <pc:cxnChg chg="add mod ord">
          <ac:chgData name="井手 那幹" userId="10c7b8922043d385" providerId="LiveId" clId="{CCF481F3-F49E-44ED-A445-FF91EACAD2AC}" dt="2021-11-27T11:57:02.128" v="4218" actId="962"/>
          <ac:cxnSpMkLst>
            <pc:docMk/>
            <pc:sldMk cId="3160704225" sldId="295"/>
            <ac:cxnSpMk id="18" creationId="{F5C6425D-3F03-4578-AA03-91A852EC2308}"/>
          </ac:cxnSpMkLst>
        </pc:cxnChg>
        <pc:cxnChg chg="add mod ord">
          <ac:chgData name="井手 那幹" userId="10c7b8922043d385" providerId="LiveId" clId="{CCF481F3-F49E-44ED-A445-FF91EACAD2AC}" dt="2021-11-27T11:57:19.458" v="4219" actId="962"/>
          <ac:cxnSpMkLst>
            <pc:docMk/>
            <pc:sldMk cId="3160704225" sldId="295"/>
            <ac:cxnSpMk id="19" creationId="{311D76E5-3C2B-44EC-9D29-4218F5A27F80}"/>
          </ac:cxnSpMkLst>
        </pc:cxnChg>
        <pc:cxnChg chg="add mod">
          <ac:chgData name="井手 那幹" userId="10c7b8922043d385" providerId="LiveId" clId="{CCF481F3-F49E-44ED-A445-FF91EACAD2AC}" dt="2021-11-27T08:37:11.695" v="3632"/>
          <ac:cxnSpMkLst>
            <pc:docMk/>
            <pc:sldMk cId="3160704225" sldId="295"/>
            <ac:cxnSpMk id="24" creationId="{E9283F09-1B7A-41B1-8361-4F9E85A8C204}"/>
          </ac:cxnSpMkLst>
        </pc:cxnChg>
        <pc:cxnChg chg="add mod ord">
          <ac:chgData name="井手 那幹" userId="10c7b8922043d385" providerId="LiveId" clId="{CCF481F3-F49E-44ED-A445-FF91EACAD2AC}" dt="2021-11-27T11:54:48.385" v="4216" actId="167"/>
          <ac:cxnSpMkLst>
            <pc:docMk/>
            <pc:sldMk cId="3160704225" sldId="295"/>
            <ac:cxnSpMk id="27" creationId="{1386D1FC-7DB5-4390-993A-0A7C631BB58B}"/>
          </ac:cxnSpMkLst>
        </pc:cxnChg>
      </pc:sldChg>
      <pc:sldChg chg="delSp modSp add del mod delAnim">
        <pc:chgData name="井手 那幹" userId="10c7b8922043d385" providerId="LiveId" clId="{CCF481F3-F49E-44ED-A445-FF91EACAD2AC}" dt="2021-11-27T02:41:26.462" v="963" actId="2696"/>
        <pc:sldMkLst>
          <pc:docMk/>
          <pc:sldMk cId="3693721099" sldId="295"/>
        </pc:sldMkLst>
        <pc:spChg chg="del">
          <ac:chgData name="井手 那幹" userId="10c7b8922043d385" providerId="LiveId" clId="{CCF481F3-F49E-44ED-A445-FF91EACAD2AC}" dt="2021-11-27T02:33:31.910" v="923" actId="478"/>
          <ac:spMkLst>
            <pc:docMk/>
            <pc:sldMk cId="3693721099" sldId="295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1-27T02:34:12.334" v="931" actId="1076"/>
          <ac:spMkLst>
            <pc:docMk/>
            <pc:sldMk cId="3693721099" sldId="295"/>
            <ac:spMk id="3" creationId="{CB5D7A4B-32E8-49FD-B804-5DCFEFE7856D}"/>
          </ac:spMkLst>
        </pc:spChg>
        <pc:spChg chg="mod">
          <ac:chgData name="井手 那幹" userId="10c7b8922043d385" providerId="LiveId" clId="{CCF481F3-F49E-44ED-A445-FF91EACAD2AC}" dt="2021-11-27T02:34:32.483" v="933" actId="1076"/>
          <ac:spMkLst>
            <pc:docMk/>
            <pc:sldMk cId="3693721099" sldId="295"/>
            <ac:spMk id="6" creationId="{3279F376-8470-4527-858D-D3C45D4E8E48}"/>
          </ac:spMkLst>
        </pc:spChg>
        <pc:spChg chg="mod ord">
          <ac:chgData name="井手 那幹" userId="10c7b8922043d385" providerId="LiveId" clId="{CCF481F3-F49E-44ED-A445-FF91EACAD2AC}" dt="2021-11-27T02:33:52.373" v="928" actId="1076"/>
          <ac:spMkLst>
            <pc:docMk/>
            <pc:sldMk cId="3693721099" sldId="295"/>
            <ac:spMk id="8" creationId="{02916B1B-64A3-4610-A7E4-92F6E71CDD76}"/>
          </ac:spMkLst>
        </pc:spChg>
        <pc:spChg chg="mod">
          <ac:chgData name="井手 那幹" userId="10c7b8922043d385" providerId="LiveId" clId="{CCF481F3-F49E-44ED-A445-FF91EACAD2AC}" dt="2021-11-27T02:35:52.426" v="943" actId="14100"/>
          <ac:spMkLst>
            <pc:docMk/>
            <pc:sldMk cId="3693721099" sldId="295"/>
            <ac:spMk id="11" creationId="{38523BAB-91E7-49F2-A7F1-AA30C565EB9F}"/>
          </ac:spMkLst>
        </pc:spChg>
        <pc:spChg chg="mod">
          <ac:chgData name="井手 那幹" userId="10c7b8922043d385" providerId="LiveId" clId="{CCF481F3-F49E-44ED-A445-FF91EACAD2AC}" dt="2021-11-27T02:36:18.506" v="945" actId="14100"/>
          <ac:spMkLst>
            <pc:docMk/>
            <pc:sldMk cId="3693721099" sldId="295"/>
            <ac:spMk id="13" creationId="{3ADD5E9D-353D-49FD-9593-E57169850642}"/>
          </ac:spMkLst>
        </pc:spChg>
      </pc:sldChg>
      <pc:sldChg chg="addSp delSp modSp add del mod addAnim delAnim modAnim">
        <pc:chgData name="井手 那幹" userId="10c7b8922043d385" providerId="LiveId" clId="{CCF481F3-F49E-44ED-A445-FF91EACAD2AC}" dt="2021-12-01T14:22:28.134" v="19513" actId="2696"/>
        <pc:sldMkLst>
          <pc:docMk/>
          <pc:sldMk cId="1855166491" sldId="296"/>
        </pc:sldMkLst>
        <pc:spChg chg="mod or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2" creationId="{CF774742-EE91-41EB-94DA-30325E11D080}"/>
          </ac:spMkLst>
        </pc:spChg>
        <pc:spChg chg="mo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3" creationId="{CB5D7A4B-32E8-49FD-B804-5DCFEFE7856D}"/>
          </ac:spMkLst>
        </pc:spChg>
        <pc:spChg chg="del mod ord modVis">
          <ac:chgData name="井手 那幹" userId="10c7b8922043d385" providerId="LiveId" clId="{CCF481F3-F49E-44ED-A445-FF91EACAD2AC}" dt="2021-11-27T08:37:26.454" v="3634" actId="478"/>
          <ac:spMkLst>
            <pc:docMk/>
            <pc:sldMk cId="1855166491" sldId="296"/>
            <ac:spMk id="4" creationId="{1B996E02-0B8E-4440-A33C-7720786985DD}"/>
          </ac:spMkLst>
        </pc:spChg>
        <pc:spChg chg="add del mod">
          <ac:chgData name="井手 那幹" userId="10c7b8922043d385" providerId="LiveId" clId="{CCF481F3-F49E-44ED-A445-FF91EACAD2AC}" dt="2021-11-27T08:37:34.505" v="3639" actId="478"/>
          <ac:spMkLst>
            <pc:docMk/>
            <pc:sldMk cId="1855166491" sldId="296"/>
            <ac:spMk id="5" creationId="{A31140DB-79D4-4A75-B610-7CA50116D40E}"/>
          </ac:spMkLst>
        </pc:spChg>
        <pc:spChg chg="mod ord modVis">
          <ac:chgData name="井手 那幹" userId="10c7b8922043d385" providerId="LiveId" clId="{CCF481F3-F49E-44ED-A445-FF91EACAD2AC}" dt="2021-11-27T11:58:39.310" v="4224" actId="167"/>
          <ac:spMkLst>
            <pc:docMk/>
            <pc:sldMk cId="1855166491" sldId="296"/>
            <ac:spMk id="6" creationId="{3279F376-8470-4527-858D-D3C45D4E8E48}"/>
          </ac:spMkLst>
        </pc:spChg>
        <pc:spChg chg="add mod or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8" creationId="{93A60F46-CE1C-4439-AA21-07A19DFCAE06}"/>
          </ac:spMkLst>
        </pc:spChg>
        <pc:spChg chg="del mod modVis">
          <ac:chgData name="井手 那幹" userId="10c7b8922043d385" providerId="LiveId" clId="{CCF481F3-F49E-44ED-A445-FF91EACAD2AC}" dt="2021-11-27T08:37:30.454" v="3635" actId="478"/>
          <ac:spMkLst>
            <pc:docMk/>
            <pc:sldMk cId="1855166491" sldId="296"/>
            <ac:spMk id="9" creationId="{B83D02C2-DD82-4271-B06A-BB4C8AA61921}"/>
          </ac:spMkLst>
        </pc:spChg>
        <pc:spChg chg="del mod modVis">
          <ac:chgData name="井手 那幹" userId="10c7b8922043d385" providerId="LiveId" clId="{CCF481F3-F49E-44ED-A445-FF91EACAD2AC}" dt="2021-11-27T08:37:32.258" v="3637" actId="478"/>
          <ac:spMkLst>
            <pc:docMk/>
            <pc:sldMk cId="1855166491" sldId="296"/>
            <ac:spMk id="10" creationId="{124C995B-3D0C-4257-9AFD-6242AFFC55B8}"/>
          </ac:spMkLst>
        </pc:spChg>
        <pc:spChg chg="mod or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11" creationId="{38523BAB-91E7-49F2-A7F1-AA30C565EB9F}"/>
          </ac:spMkLst>
        </pc:spChg>
        <pc:spChg chg="mod or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12" creationId="{F959028E-B37A-4F25-A67D-9706F6D0BF17}"/>
          </ac:spMkLst>
        </pc:spChg>
        <pc:spChg chg="mo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13" creationId="{3ADD5E9D-353D-49FD-9593-E57169850642}"/>
          </ac:spMkLst>
        </pc:spChg>
        <pc:spChg chg="mod or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14" creationId="{19B01C30-56A8-4815-8A76-FB56295A1054}"/>
          </ac:spMkLst>
        </pc:spChg>
        <pc:spChg chg="mod or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15" creationId="{A29EAA6B-694C-49C1-8544-1BC71415D943}"/>
          </ac:spMkLst>
        </pc:spChg>
        <pc:spChg chg="add mod ord modVis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16" creationId="{AD894D8F-226C-4417-9268-14C620204187}"/>
          </ac:spMkLst>
        </pc:spChg>
        <pc:spChg chg="add del mod">
          <ac:chgData name="井手 那幹" userId="10c7b8922043d385" providerId="LiveId" clId="{CCF481F3-F49E-44ED-A445-FF91EACAD2AC}" dt="2021-11-27T12:01:18.276" v="4230"/>
          <ac:spMkLst>
            <pc:docMk/>
            <pc:sldMk cId="1855166491" sldId="296"/>
            <ac:spMk id="23" creationId="{B20A78CB-1A25-4E45-8476-B7F90B6AB30B}"/>
          </ac:spMkLst>
        </pc:spChg>
        <pc:spChg chg="add del mod">
          <ac:chgData name="井手 那幹" userId="10c7b8922043d385" providerId="LiveId" clId="{CCF481F3-F49E-44ED-A445-FF91EACAD2AC}" dt="2021-11-27T12:01:18.276" v="4230"/>
          <ac:spMkLst>
            <pc:docMk/>
            <pc:sldMk cId="1855166491" sldId="296"/>
            <ac:spMk id="24" creationId="{D5BD7EDD-090C-4F2A-B36E-8D51CF0725B1}"/>
          </ac:spMkLst>
        </pc:spChg>
        <pc:spChg chg="add del mod">
          <ac:chgData name="井手 那幹" userId="10c7b8922043d385" providerId="LiveId" clId="{CCF481F3-F49E-44ED-A445-FF91EACAD2AC}" dt="2021-11-27T07:36:24.580" v="3163"/>
          <ac:spMkLst>
            <pc:docMk/>
            <pc:sldMk cId="1855166491" sldId="296"/>
            <ac:spMk id="25" creationId="{2A803688-2789-4751-B505-DA821C11DCE8}"/>
          </ac:spMkLst>
        </pc:spChg>
        <pc:spChg chg="add mod ord">
          <ac:chgData name="井手 那幹" userId="10c7b8922043d385" providerId="LiveId" clId="{CCF481F3-F49E-44ED-A445-FF91EACAD2AC}" dt="2021-11-27T12:05:22.059" v="4242" actId="1076"/>
          <ac:spMkLst>
            <pc:docMk/>
            <pc:sldMk cId="1855166491" sldId="296"/>
            <ac:spMk id="25" creationId="{EEB0067A-DBBD-4AE9-8DFA-798644DB04E4}"/>
          </ac:spMkLst>
        </pc:spChg>
        <pc:spChg chg="add mod ord">
          <ac:chgData name="井手 那幹" userId="10c7b8922043d385" providerId="LiveId" clId="{CCF481F3-F49E-44ED-A445-FF91EACAD2AC}" dt="2021-11-27T12:05:22.059" v="4242" actId="1076"/>
          <ac:spMkLst>
            <pc:docMk/>
            <pc:sldMk cId="1855166491" sldId="296"/>
            <ac:spMk id="26" creationId="{0BD4D42D-2BC3-4B2D-ABB4-5E4FF9069DD0}"/>
          </ac:spMkLst>
        </pc:spChg>
        <pc:spChg chg="add del mod">
          <ac:chgData name="井手 那幹" userId="10c7b8922043d385" providerId="LiveId" clId="{CCF481F3-F49E-44ED-A445-FF91EACAD2AC}" dt="2021-11-27T07:36:24.580" v="3163"/>
          <ac:spMkLst>
            <pc:docMk/>
            <pc:sldMk cId="1855166491" sldId="296"/>
            <ac:spMk id="27" creationId="{D84EEA6C-96A1-4E21-A6A1-98AE840E694F}"/>
          </ac:spMkLst>
        </pc:spChg>
        <pc:spChg chg="add del mod">
          <ac:chgData name="井手 那幹" userId="10c7b8922043d385" providerId="LiveId" clId="{CCF481F3-F49E-44ED-A445-FF91EACAD2AC}" dt="2021-11-27T07:36:24.580" v="3163"/>
          <ac:spMkLst>
            <pc:docMk/>
            <pc:sldMk cId="1855166491" sldId="296"/>
            <ac:spMk id="28" creationId="{EE03D318-2DBB-43B9-8F37-94597367C00B}"/>
          </ac:spMkLst>
        </pc:spChg>
        <pc:spChg chg="add del mod">
          <ac:chgData name="井手 那幹" userId="10c7b8922043d385" providerId="LiveId" clId="{CCF481F3-F49E-44ED-A445-FF91EACAD2AC}" dt="2021-11-27T07:36:40.765" v="3165"/>
          <ac:spMkLst>
            <pc:docMk/>
            <pc:sldMk cId="1855166491" sldId="296"/>
            <ac:spMk id="29" creationId="{A304E712-4604-489C-B396-2F6EC9C87219}"/>
          </ac:spMkLst>
        </pc:spChg>
        <pc:spChg chg="add del mod">
          <ac:chgData name="井手 那幹" userId="10c7b8922043d385" providerId="LiveId" clId="{CCF481F3-F49E-44ED-A445-FF91EACAD2AC}" dt="2021-11-27T07:36:40.765" v="3165"/>
          <ac:spMkLst>
            <pc:docMk/>
            <pc:sldMk cId="1855166491" sldId="296"/>
            <ac:spMk id="31" creationId="{372CD112-A9C9-4844-9CCE-707D8898BCEF}"/>
          </ac:spMkLst>
        </pc:spChg>
        <pc:spChg chg="add del mod">
          <ac:chgData name="井手 那幹" userId="10c7b8922043d385" providerId="LiveId" clId="{CCF481F3-F49E-44ED-A445-FF91EACAD2AC}" dt="2021-11-27T07:36:40.765" v="3165"/>
          <ac:spMkLst>
            <pc:docMk/>
            <pc:sldMk cId="1855166491" sldId="296"/>
            <ac:spMk id="32" creationId="{68618CB3-0B0E-4C87-8C90-744EF4671437}"/>
          </ac:spMkLst>
        </pc:spChg>
        <pc:spChg chg="add del mod">
          <ac:chgData name="井手 那幹" userId="10c7b8922043d385" providerId="LiveId" clId="{CCF481F3-F49E-44ED-A445-FF91EACAD2AC}" dt="2021-11-27T07:37:02.468" v="3169"/>
          <ac:spMkLst>
            <pc:docMk/>
            <pc:sldMk cId="1855166491" sldId="296"/>
            <ac:spMk id="33" creationId="{A57A6745-5A73-4D32-A897-237E345D101C}"/>
          </ac:spMkLst>
        </pc:spChg>
        <pc:spChg chg="add del mod">
          <ac:chgData name="井手 那幹" userId="10c7b8922043d385" providerId="LiveId" clId="{CCF481F3-F49E-44ED-A445-FF91EACAD2AC}" dt="2021-11-27T07:37:02.468" v="3169"/>
          <ac:spMkLst>
            <pc:docMk/>
            <pc:sldMk cId="1855166491" sldId="296"/>
            <ac:spMk id="35" creationId="{39B04C31-27B7-43B3-B4C6-3F100B3EBACC}"/>
          </ac:spMkLst>
        </pc:spChg>
        <pc:spChg chg="add del mod">
          <ac:chgData name="井手 那幹" userId="10c7b8922043d385" providerId="LiveId" clId="{CCF481F3-F49E-44ED-A445-FF91EACAD2AC}" dt="2021-11-27T07:37:02.468" v="3169"/>
          <ac:spMkLst>
            <pc:docMk/>
            <pc:sldMk cId="1855166491" sldId="296"/>
            <ac:spMk id="36" creationId="{230D1EE4-A894-4264-8B94-3201B41B80D9}"/>
          </ac:spMkLst>
        </pc:spChg>
        <pc:spChg chg="add del mod modVis">
          <ac:chgData name="井手 那幹" userId="10c7b8922043d385" providerId="LiveId" clId="{CCF481F3-F49E-44ED-A445-FF91EACAD2AC}" dt="2021-11-27T07:39:30.629" v="3201"/>
          <ac:spMkLst>
            <pc:docMk/>
            <pc:sldMk cId="1855166491" sldId="296"/>
            <ac:spMk id="37" creationId="{0D861A67-75C5-4D88-B5DA-744692CCFB15}"/>
          </ac:spMkLst>
        </pc:spChg>
        <pc:spChg chg="add del mod">
          <ac:chgData name="井手 那幹" userId="10c7b8922043d385" providerId="LiveId" clId="{CCF481F3-F49E-44ED-A445-FF91EACAD2AC}" dt="2021-11-27T07:37:50.942" v="3176"/>
          <ac:spMkLst>
            <pc:docMk/>
            <pc:sldMk cId="1855166491" sldId="296"/>
            <ac:spMk id="38" creationId="{05034107-7F77-440A-AD41-73C899C969FF}"/>
          </ac:spMkLst>
        </pc:spChg>
        <pc:spChg chg="add mod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40" creationId="{99FCA257-AAAD-47FE-AAFB-2EF1EDFDA8C0}"/>
          </ac:spMkLst>
        </pc:spChg>
        <pc:spChg chg="add mod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41" creationId="{E09868AC-D388-46F9-BD66-137BEFF55A81}"/>
          </ac:spMkLst>
        </pc:spChg>
        <pc:spChg chg="add mod">
          <ac:chgData name="井手 那幹" userId="10c7b8922043d385" providerId="LiveId" clId="{CCF481F3-F49E-44ED-A445-FF91EACAD2AC}" dt="2021-11-27T09:07:50.497" v="3962" actId="2711"/>
          <ac:spMkLst>
            <pc:docMk/>
            <pc:sldMk cId="1855166491" sldId="296"/>
            <ac:spMk id="43" creationId="{3DAECFD1-8D99-43E0-BEE3-8A671CFDC924}"/>
          </ac:spMkLst>
        </pc:spChg>
        <pc:spChg chg="add mod">
          <ac:chgData name="井手 那幹" userId="10c7b8922043d385" providerId="LiveId" clId="{CCF481F3-F49E-44ED-A445-FF91EACAD2AC}" dt="2021-11-27T12:53:41.886" v="4596" actId="20577"/>
          <ac:spMkLst>
            <pc:docMk/>
            <pc:sldMk cId="1855166491" sldId="296"/>
            <ac:spMk id="44" creationId="{9A3B048A-8914-47FA-B365-A2F5E2342247}"/>
          </ac:spMkLst>
        </pc:spChg>
        <pc:spChg chg="add del mod">
          <ac:chgData name="井手 那幹" userId="10c7b8922043d385" providerId="LiveId" clId="{CCF481F3-F49E-44ED-A445-FF91EACAD2AC}" dt="2021-11-27T08:53:15.207" v="3904" actId="478"/>
          <ac:spMkLst>
            <pc:docMk/>
            <pc:sldMk cId="1855166491" sldId="296"/>
            <ac:spMk id="45" creationId="{EB466550-D386-47A4-BF68-EF8083BD8952}"/>
          </ac:spMkLst>
        </pc:spChg>
        <pc:spChg chg="add mod">
          <ac:chgData name="井手 那幹" userId="10c7b8922043d385" providerId="LiveId" clId="{CCF481F3-F49E-44ED-A445-FF91EACAD2AC}" dt="2021-11-27T12:51:55.794" v="4549" actId="20577"/>
          <ac:spMkLst>
            <pc:docMk/>
            <pc:sldMk cId="1855166491" sldId="296"/>
            <ac:spMk id="46" creationId="{B946F699-CF34-414D-B4D4-7AE0068E04D1}"/>
          </ac:spMkLst>
        </pc:spChg>
        <pc:cxnChg chg="del mod modVis">
          <ac:chgData name="井手 那幹" userId="10c7b8922043d385" providerId="LiveId" clId="{CCF481F3-F49E-44ED-A445-FF91EACAD2AC}" dt="2021-11-27T08:37:33.373" v="3638" actId="478"/>
          <ac:cxnSpMkLst>
            <pc:docMk/>
            <pc:sldMk cId="1855166491" sldId="296"/>
            <ac:cxnSpMk id="7" creationId="{646C22B1-BEDC-492D-A5F3-74CAFFF32983}"/>
          </ac:cxnSpMkLst>
        </pc:cxnChg>
        <pc:cxnChg chg="add mod ord modVis">
          <ac:chgData name="井手 那幹" userId="10c7b8922043d385" providerId="LiveId" clId="{CCF481F3-F49E-44ED-A445-FF91EACAD2AC}" dt="2021-11-27T11:57:41.338" v="4220" actId="962"/>
          <ac:cxnSpMkLst>
            <pc:docMk/>
            <pc:sldMk cId="1855166491" sldId="296"/>
            <ac:cxnSpMk id="17" creationId="{D5D67913-FDD0-4308-8835-372B0DDC376F}"/>
          </ac:cxnSpMkLst>
        </pc:cxnChg>
        <pc:cxnChg chg="add mod ord modVis">
          <ac:chgData name="井手 那幹" userId="10c7b8922043d385" providerId="LiveId" clId="{CCF481F3-F49E-44ED-A445-FF91EACAD2AC}" dt="2021-11-27T11:57:50.215" v="4221" actId="962"/>
          <ac:cxnSpMkLst>
            <pc:docMk/>
            <pc:sldMk cId="1855166491" sldId="296"/>
            <ac:cxnSpMk id="18" creationId="{183F127E-7824-449A-8D10-287D88E6F438}"/>
          </ac:cxnSpMkLst>
        </pc:cxnChg>
        <pc:cxnChg chg="add del mod ord modVis">
          <ac:chgData name="井手 那幹" userId="10c7b8922043d385" providerId="LiveId" clId="{CCF481F3-F49E-44ED-A445-FF91EACAD2AC}" dt="2021-11-27T07:51:55.598" v="3275" actId="167"/>
          <ac:cxnSpMkLst>
            <pc:docMk/>
            <pc:sldMk cId="1855166491" sldId="296"/>
            <ac:cxnSpMk id="20" creationId="{D071C388-8511-4E83-9765-1C5BD4E932B0}"/>
          </ac:cxnSpMkLst>
        </pc:cxnChg>
        <pc:cxnChg chg="add mod ord modVis">
          <ac:chgData name="井手 那幹" userId="10c7b8922043d385" providerId="LiveId" clId="{CCF481F3-F49E-44ED-A445-FF91EACAD2AC}" dt="2021-11-27T07:51:58.747" v="3276" actId="167"/>
          <ac:cxnSpMkLst>
            <pc:docMk/>
            <pc:sldMk cId="1855166491" sldId="296"/>
            <ac:cxnSpMk id="22" creationId="{0582BAE0-C31C-44FD-A96A-C7E3B006CABB}"/>
          </ac:cxnSpMkLst>
        </pc:cxnChg>
        <pc:cxnChg chg="add del mod">
          <ac:chgData name="井手 那幹" userId="10c7b8922043d385" providerId="LiveId" clId="{CCF481F3-F49E-44ED-A445-FF91EACAD2AC}" dt="2021-11-27T07:36:24.580" v="3163"/>
          <ac:cxnSpMkLst>
            <pc:docMk/>
            <pc:sldMk cId="1855166491" sldId="296"/>
            <ac:cxnSpMk id="26" creationId="{8C2B1C40-CA06-4FE0-8789-870F84CA44D8}"/>
          </ac:cxnSpMkLst>
        </pc:cxnChg>
        <pc:cxnChg chg="add del mod">
          <ac:chgData name="井手 那幹" userId="10c7b8922043d385" providerId="LiveId" clId="{CCF481F3-F49E-44ED-A445-FF91EACAD2AC}" dt="2021-11-27T07:36:40.765" v="3165"/>
          <ac:cxnSpMkLst>
            <pc:docMk/>
            <pc:sldMk cId="1855166491" sldId="296"/>
            <ac:cxnSpMk id="30" creationId="{3BD5AE9B-AE3A-4796-9AAF-B7E5973668E7}"/>
          </ac:cxnSpMkLst>
        </pc:cxnChg>
        <pc:cxnChg chg="add del mod">
          <ac:chgData name="井手 那幹" userId="10c7b8922043d385" providerId="LiveId" clId="{CCF481F3-F49E-44ED-A445-FF91EACAD2AC}" dt="2021-11-27T07:37:02.468" v="3169"/>
          <ac:cxnSpMkLst>
            <pc:docMk/>
            <pc:sldMk cId="1855166491" sldId="296"/>
            <ac:cxnSpMk id="34" creationId="{3B4149B0-0CAC-44ED-B835-9ACB0C447318}"/>
          </ac:cxnSpMkLst>
        </pc:cxnChg>
        <pc:cxnChg chg="add del mod">
          <ac:chgData name="井手 那幹" userId="10c7b8922043d385" providerId="LiveId" clId="{CCF481F3-F49E-44ED-A445-FF91EACAD2AC}" dt="2021-11-27T07:38:37.076" v="3178"/>
          <ac:cxnSpMkLst>
            <pc:docMk/>
            <pc:sldMk cId="1855166491" sldId="296"/>
            <ac:cxnSpMk id="39" creationId="{7F03C7B4-FD39-4BB4-8FD6-2E188B79187A}"/>
          </ac:cxnSpMkLst>
        </pc:cxnChg>
        <pc:cxnChg chg="add mod">
          <ac:chgData name="井手 那幹" userId="10c7b8922043d385" providerId="LiveId" clId="{CCF481F3-F49E-44ED-A445-FF91EACAD2AC}" dt="2021-11-27T08:37:35.523" v="3640"/>
          <ac:cxnSpMkLst>
            <pc:docMk/>
            <pc:sldMk cId="1855166491" sldId="296"/>
            <ac:cxnSpMk id="42" creationId="{2A025F01-C55F-4693-BC54-D4135C0ED9F8}"/>
          </ac:cxnSpMkLst>
        </pc:cxnChg>
      </pc:sldChg>
      <pc:sldChg chg="addSp delSp modSp add del mod">
        <pc:chgData name="井手 那幹" userId="10c7b8922043d385" providerId="LiveId" clId="{CCF481F3-F49E-44ED-A445-FF91EACAD2AC}" dt="2021-11-27T03:23:53.219" v="1160" actId="2696"/>
        <pc:sldMkLst>
          <pc:docMk/>
          <pc:sldMk cId="2014628673" sldId="296"/>
        </pc:sldMkLst>
        <pc:spChg chg="add mod ord">
          <ac:chgData name="井手 那幹" userId="10c7b8922043d385" providerId="LiveId" clId="{CCF481F3-F49E-44ED-A445-FF91EACAD2AC}" dt="2021-11-27T02:56:31.020" v="1022" actId="167"/>
          <ac:spMkLst>
            <pc:docMk/>
            <pc:sldMk cId="2014628673" sldId="296"/>
            <ac:spMk id="2" creationId="{CF774742-EE91-41EB-94DA-30325E11D080}"/>
          </ac:spMkLst>
        </pc:spChg>
        <pc:spChg chg="mod">
          <ac:chgData name="井手 那幹" userId="10c7b8922043d385" providerId="LiveId" clId="{CCF481F3-F49E-44ED-A445-FF91EACAD2AC}" dt="2021-11-27T02:50:46.440" v="1007" actId="1076"/>
          <ac:spMkLst>
            <pc:docMk/>
            <pc:sldMk cId="2014628673" sldId="296"/>
            <ac:spMk id="3" creationId="{CB5D7A4B-32E8-49FD-B804-5DCFEFE7856D}"/>
          </ac:spMkLst>
        </pc:spChg>
        <pc:spChg chg="mod ord">
          <ac:chgData name="井手 那幹" userId="10c7b8922043d385" providerId="LiveId" clId="{CCF481F3-F49E-44ED-A445-FF91EACAD2AC}" dt="2021-11-27T02:51:48.503" v="1012" actId="167"/>
          <ac:spMkLst>
            <pc:docMk/>
            <pc:sldMk cId="2014628673" sldId="296"/>
            <ac:spMk id="6" creationId="{3279F376-8470-4527-858D-D3C45D4E8E48}"/>
          </ac:spMkLst>
        </pc:spChg>
        <pc:spChg chg="del">
          <ac:chgData name="井手 那幹" userId="10c7b8922043d385" providerId="LiveId" clId="{CCF481F3-F49E-44ED-A445-FF91EACAD2AC}" dt="2021-11-27T02:49:31.951" v="992" actId="478"/>
          <ac:spMkLst>
            <pc:docMk/>
            <pc:sldMk cId="2014628673" sldId="296"/>
            <ac:spMk id="8" creationId="{02916B1B-64A3-4610-A7E4-92F6E71CDD76}"/>
          </ac:spMkLst>
        </pc:spChg>
        <pc:spChg chg="mod ord">
          <ac:chgData name="井手 那幹" userId="10c7b8922043d385" providerId="LiveId" clId="{CCF481F3-F49E-44ED-A445-FF91EACAD2AC}" dt="2021-11-27T03:01:34.331" v="1051" actId="167"/>
          <ac:spMkLst>
            <pc:docMk/>
            <pc:sldMk cId="2014628673" sldId="296"/>
            <ac:spMk id="11" creationId="{38523BAB-91E7-49F2-A7F1-AA30C565EB9F}"/>
          </ac:spMkLst>
        </pc:spChg>
        <pc:spChg chg="mod">
          <ac:chgData name="井手 那幹" userId="10c7b8922043d385" providerId="LiveId" clId="{CCF481F3-F49E-44ED-A445-FF91EACAD2AC}" dt="2021-11-27T02:51:28.420" v="1010" actId="1076"/>
          <ac:spMkLst>
            <pc:docMk/>
            <pc:sldMk cId="2014628673" sldId="296"/>
            <ac:spMk id="12" creationId="{F959028E-B37A-4F25-A67D-9706F6D0BF17}"/>
          </ac:spMkLst>
        </pc:spChg>
        <pc:spChg chg="mod">
          <ac:chgData name="井手 那幹" userId="10c7b8922043d385" providerId="LiveId" clId="{CCF481F3-F49E-44ED-A445-FF91EACAD2AC}" dt="2021-11-27T03:00:58.698" v="1049" actId="1076"/>
          <ac:spMkLst>
            <pc:docMk/>
            <pc:sldMk cId="2014628673" sldId="296"/>
            <ac:spMk id="13" creationId="{3ADD5E9D-353D-49FD-9593-E57169850642}"/>
          </ac:spMkLst>
        </pc:spChg>
        <pc:spChg chg="mod">
          <ac:chgData name="井手 那幹" userId="10c7b8922043d385" providerId="LiveId" clId="{CCF481F3-F49E-44ED-A445-FF91EACAD2AC}" dt="2021-11-27T03:08:46.306" v="1085" actId="20577"/>
          <ac:spMkLst>
            <pc:docMk/>
            <pc:sldMk cId="2014628673" sldId="296"/>
            <ac:spMk id="14" creationId="{19B01C30-56A8-4815-8A76-FB56295A1054}"/>
          </ac:spMkLst>
        </pc:spChg>
        <pc:spChg chg="add mod ord">
          <ac:chgData name="井手 那幹" userId="10c7b8922043d385" providerId="LiveId" clId="{CCF481F3-F49E-44ED-A445-FF91EACAD2AC}" dt="2021-11-27T03:08:35.168" v="1084" actId="20577"/>
          <ac:spMkLst>
            <pc:docMk/>
            <pc:sldMk cId="2014628673" sldId="296"/>
            <ac:spMk id="15" creationId="{A29EAA6B-694C-49C1-8544-1BC71415D943}"/>
          </ac:spMkLst>
        </pc:spChg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3192463821" sldId="296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192463821" sldId="296"/>
            <ac:spMk id="43" creationId="{3DAECFD1-8D99-43E0-BEE3-8A671CFDC924}"/>
          </ac:spMkLst>
        </pc:spChg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106942435" sldId="297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06942435" sldId="297"/>
            <ac:spMk id="28" creationId="{04615067-31A5-4384-8F88-94E915D74670}"/>
          </ac:spMkLst>
        </pc:spChg>
      </pc:sldChg>
      <pc:sldChg chg="addSp delSp modSp add del mod">
        <pc:chgData name="井手 那幹" userId="10c7b8922043d385" providerId="LiveId" clId="{CCF481F3-F49E-44ED-A445-FF91EACAD2AC}" dt="2021-11-27T03:23:53.219" v="1160" actId="2696"/>
        <pc:sldMkLst>
          <pc:docMk/>
          <pc:sldMk cId="1822498181" sldId="297"/>
        </pc:sldMkLst>
        <pc:spChg chg="mod ord">
          <ac:chgData name="井手 那幹" userId="10c7b8922043d385" providerId="LiveId" clId="{CCF481F3-F49E-44ED-A445-FF91EACAD2AC}" dt="2021-11-27T03:00:40.964" v="1044" actId="167"/>
          <ac:spMkLst>
            <pc:docMk/>
            <pc:sldMk cId="1822498181" sldId="297"/>
            <ac:spMk id="2" creationId="{CF774742-EE91-41EB-94DA-30325E11D080}"/>
          </ac:spMkLst>
        </pc:spChg>
        <pc:spChg chg="del">
          <ac:chgData name="井手 那幹" userId="10c7b8922043d385" providerId="LiveId" clId="{CCF481F3-F49E-44ED-A445-FF91EACAD2AC}" dt="2021-11-27T02:58:40.371" v="1031" actId="478"/>
          <ac:spMkLst>
            <pc:docMk/>
            <pc:sldMk cId="1822498181" sldId="297"/>
            <ac:spMk id="3" creationId="{CB5D7A4B-32E8-49FD-B804-5DCFEFE7856D}"/>
          </ac:spMkLst>
        </pc:spChg>
        <pc:spChg chg="del mod">
          <ac:chgData name="井手 那幹" userId="10c7b8922043d385" providerId="LiveId" clId="{CCF481F3-F49E-44ED-A445-FF91EACAD2AC}" dt="2021-11-27T02:58:36.993" v="1030" actId="478"/>
          <ac:spMkLst>
            <pc:docMk/>
            <pc:sldMk cId="1822498181" sldId="297"/>
            <ac:spMk id="6" creationId="{3279F376-8470-4527-858D-D3C45D4E8E48}"/>
          </ac:spMkLst>
        </pc:spChg>
        <pc:spChg chg="add mod ord">
          <ac:chgData name="井手 那幹" userId="10c7b8922043d385" providerId="LiveId" clId="{CCF481F3-F49E-44ED-A445-FF91EACAD2AC}" dt="2021-11-27T03:10:23.903" v="1099" actId="167"/>
          <ac:spMkLst>
            <pc:docMk/>
            <pc:sldMk cId="1822498181" sldId="297"/>
            <ac:spMk id="8" creationId="{A527186F-CD8F-4A93-8FF1-2CAD35FC007B}"/>
          </ac:spMkLst>
        </pc:spChg>
        <pc:spChg chg="mod ord">
          <ac:chgData name="井手 那幹" userId="10c7b8922043d385" providerId="LiveId" clId="{CCF481F3-F49E-44ED-A445-FF91EACAD2AC}" dt="2021-11-27T03:00:53.148" v="1047" actId="167"/>
          <ac:spMkLst>
            <pc:docMk/>
            <pc:sldMk cId="1822498181" sldId="297"/>
            <ac:spMk id="11" creationId="{38523BAB-91E7-49F2-A7F1-AA30C565EB9F}"/>
          </ac:spMkLst>
        </pc:spChg>
        <pc:spChg chg="mod ord">
          <ac:chgData name="井手 那幹" userId="10c7b8922043d385" providerId="LiveId" clId="{CCF481F3-F49E-44ED-A445-FF91EACAD2AC}" dt="2021-11-27T03:00:49.627" v="1046" actId="167"/>
          <ac:spMkLst>
            <pc:docMk/>
            <pc:sldMk cId="1822498181" sldId="297"/>
            <ac:spMk id="12" creationId="{F959028E-B37A-4F25-A67D-9706F6D0BF17}"/>
          </ac:spMkLst>
        </pc:spChg>
        <pc:spChg chg="mod">
          <ac:chgData name="井手 那幹" userId="10c7b8922043d385" providerId="LiveId" clId="{CCF481F3-F49E-44ED-A445-FF91EACAD2AC}" dt="2021-11-27T03:11:01.257" v="1100" actId="14100"/>
          <ac:spMkLst>
            <pc:docMk/>
            <pc:sldMk cId="1822498181" sldId="297"/>
            <ac:spMk id="13" creationId="{3ADD5E9D-353D-49FD-9593-E57169850642}"/>
          </ac:spMkLst>
        </pc:spChg>
        <pc:spChg chg="mod ord">
          <ac:chgData name="井手 那幹" userId="10c7b8922043d385" providerId="LiveId" clId="{CCF481F3-F49E-44ED-A445-FF91EACAD2AC}" dt="2021-11-27T03:08:26.294" v="1083" actId="20577"/>
          <ac:spMkLst>
            <pc:docMk/>
            <pc:sldMk cId="1822498181" sldId="297"/>
            <ac:spMk id="14" creationId="{19B01C30-56A8-4815-8A76-FB56295A1054}"/>
          </ac:spMkLst>
        </pc:spChg>
        <pc:spChg chg="mod ord">
          <ac:chgData name="井手 那幹" userId="10c7b8922043d385" providerId="LiveId" clId="{CCF481F3-F49E-44ED-A445-FF91EACAD2AC}" dt="2021-11-27T03:09:04.007" v="1086" actId="20577"/>
          <ac:spMkLst>
            <pc:docMk/>
            <pc:sldMk cId="1822498181" sldId="297"/>
            <ac:spMk id="15" creationId="{A29EAA6B-694C-49C1-8544-1BC71415D943}"/>
          </ac:spMkLst>
        </pc:spChg>
        <pc:spChg chg="add mod ord">
          <ac:chgData name="井手 那幹" userId="10c7b8922043d385" providerId="LiveId" clId="{CCF481F3-F49E-44ED-A445-FF91EACAD2AC}" dt="2021-11-27T03:10:20.544" v="1098" actId="167"/>
          <ac:spMkLst>
            <pc:docMk/>
            <pc:sldMk cId="1822498181" sldId="297"/>
            <ac:spMk id="16" creationId="{1C041432-CE3B-4CE8-9B3A-88E29BBDA1BF}"/>
          </ac:spMkLst>
        </pc:spChg>
      </pc:sldChg>
      <pc:sldChg chg="addSp delSp modSp add del mod modAnim">
        <pc:chgData name="井手 那幹" userId="10c7b8922043d385" providerId="LiveId" clId="{CCF481F3-F49E-44ED-A445-FF91EACAD2AC}" dt="2021-12-01T14:22:28.134" v="19513" actId="2696"/>
        <pc:sldMkLst>
          <pc:docMk/>
          <pc:sldMk cId="2651468319" sldId="297"/>
        </pc:sldMkLst>
        <pc:spChg chg="mod or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2" creationId="{CF774742-EE91-41EB-94DA-30325E11D080}"/>
          </ac:spMkLst>
        </pc:spChg>
        <pc:spChg chg="del mod ord">
          <ac:chgData name="井手 那幹" userId="10c7b8922043d385" providerId="LiveId" clId="{CCF481F3-F49E-44ED-A445-FF91EACAD2AC}" dt="2021-11-27T08:37:42.024" v="3642" actId="478"/>
          <ac:spMkLst>
            <pc:docMk/>
            <pc:sldMk cId="2651468319" sldId="297"/>
            <ac:spMk id="4" creationId="{1B996E02-0B8E-4440-A33C-7720786985DD}"/>
          </ac:spMkLst>
        </pc:spChg>
        <pc:spChg chg="del">
          <ac:chgData name="井手 那幹" userId="10c7b8922043d385" providerId="LiveId" clId="{CCF481F3-F49E-44ED-A445-FF91EACAD2AC}" dt="2021-11-27T08:37:52.484" v="3646" actId="478"/>
          <ac:spMkLst>
            <pc:docMk/>
            <pc:sldMk cId="2651468319" sldId="297"/>
            <ac:spMk id="5" creationId="{A31140DB-79D4-4A75-B610-7CA50116D40E}"/>
          </ac:spMkLst>
        </pc:spChg>
        <pc:spChg chg="mo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8" creationId="{A527186F-CD8F-4A93-8FF1-2CAD35FC007B}"/>
          </ac:spMkLst>
        </pc:spChg>
        <pc:spChg chg="del">
          <ac:chgData name="井手 那幹" userId="10c7b8922043d385" providerId="LiveId" clId="{CCF481F3-F49E-44ED-A445-FF91EACAD2AC}" dt="2021-11-27T08:37:51.365" v="3645" actId="478"/>
          <ac:spMkLst>
            <pc:docMk/>
            <pc:sldMk cId="2651468319" sldId="297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1-27T08:37:43.896" v="3643" actId="478"/>
          <ac:spMkLst>
            <pc:docMk/>
            <pc:sldMk cId="2651468319" sldId="297"/>
            <ac:spMk id="10" creationId="{124C995B-3D0C-4257-9AFD-6242AFFC55B8}"/>
          </ac:spMkLst>
        </pc:spChg>
        <pc:spChg chg="mod or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11" creationId="{38523BAB-91E7-49F2-A7F1-AA30C565EB9F}"/>
          </ac:spMkLst>
        </pc:spChg>
        <pc:spChg chg="mod or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12" creationId="{F959028E-B37A-4F25-A67D-9706F6D0BF17}"/>
          </ac:spMkLst>
        </pc:spChg>
        <pc:spChg chg="mo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13" creationId="{3ADD5E9D-353D-49FD-9593-E57169850642}"/>
          </ac:spMkLst>
        </pc:spChg>
        <pc:spChg chg="mod or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14" creationId="{19B01C30-56A8-4815-8A76-FB56295A1054}"/>
          </ac:spMkLst>
        </pc:spChg>
        <pc:spChg chg="mod or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15" creationId="{A29EAA6B-694C-49C1-8544-1BC71415D943}"/>
          </ac:spMkLst>
        </pc:spChg>
        <pc:spChg chg="mo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16" creationId="{1C041432-CE3B-4CE8-9B3A-88E29BBDA1BF}"/>
          </ac:spMkLst>
        </pc:spChg>
        <pc:spChg chg="add mod or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17" creationId="{6F4D0830-C40F-4C1A-B361-8053CBC9A291}"/>
          </ac:spMkLst>
        </pc:spChg>
        <pc:spChg chg="add mod or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23" creationId="{C863C25D-E7B0-4860-AFFF-7E4C47A8F3C6}"/>
          </ac:spMkLst>
        </pc:spChg>
        <pc:spChg chg="add mod or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24" creationId="{616CC6B1-D4CC-4CB3-9915-BB3471B5E302}"/>
          </ac:spMkLst>
        </pc:spChg>
        <pc:spChg chg="add mo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25" creationId="{0BC30AB1-AD63-4164-BD4C-7DAFE8D2F15D}"/>
          </ac:spMkLst>
        </pc:spChg>
        <pc:spChg chg="add mo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26" creationId="{956A5763-47A2-43C5-8954-A30B7FEDDE93}"/>
          </ac:spMkLst>
        </pc:spChg>
        <pc:spChg chg="add mod">
          <ac:chgData name="井手 那幹" userId="10c7b8922043d385" providerId="LiveId" clId="{CCF481F3-F49E-44ED-A445-FF91EACAD2AC}" dt="2021-11-27T09:08:02.599" v="3963" actId="2711"/>
          <ac:spMkLst>
            <pc:docMk/>
            <pc:sldMk cId="2651468319" sldId="297"/>
            <ac:spMk id="28" creationId="{04615067-31A5-4384-8F88-94E915D74670}"/>
          </ac:spMkLst>
        </pc:spChg>
        <pc:spChg chg="add mod">
          <ac:chgData name="井手 那幹" userId="10c7b8922043d385" providerId="LiveId" clId="{CCF481F3-F49E-44ED-A445-FF91EACAD2AC}" dt="2021-11-27T12:53:48.075" v="4598" actId="20577"/>
          <ac:spMkLst>
            <pc:docMk/>
            <pc:sldMk cId="2651468319" sldId="297"/>
            <ac:spMk id="29" creationId="{16C6A029-E864-4E2E-BF65-B6D95FB06005}"/>
          </ac:spMkLst>
        </pc:spChg>
        <pc:spChg chg="add del mod">
          <ac:chgData name="井手 那幹" userId="10c7b8922043d385" providerId="LiveId" clId="{CCF481F3-F49E-44ED-A445-FF91EACAD2AC}" dt="2021-11-27T08:53:24.624" v="3909" actId="478"/>
          <ac:spMkLst>
            <pc:docMk/>
            <pc:sldMk cId="2651468319" sldId="297"/>
            <ac:spMk id="30" creationId="{0D05E4A4-D908-4C20-A5E7-6E53A063A953}"/>
          </ac:spMkLst>
        </pc:spChg>
        <pc:spChg chg="add mod">
          <ac:chgData name="井手 那幹" userId="10c7b8922043d385" providerId="LiveId" clId="{CCF481F3-F49E-44ED-A445-FF91EACAD2AC}" dt="2021-11-27T12:52:01.593" v="4555" actId="20577"/>
          <ac:spMkLst>
            <pc:docMk/>
            <pc:sldMk cId="2651468319" sldId="297"/>
            <ac:spMk id="31" creationId="{78DED84A-0007-45F5-BABF-B90B5B044380}"/>
          </ac:spMkLst>
        </pc:spChg>
        <pc:cxnChg chg="del">
          <ac:chgData name="井手 那幹" userId="10c7b8922043d385" providerId="LiveId" clId="{CCF481F3-F49E-44ED-A445-FF91EACAD2AC}" dt="2021-11-27T08:37:45.753" v="3644" actId="478"/>
          <ac:cxnSpMkLst>
            <pc:docMk/>
            <pc:sldMk cId="2651468319" sldId="297"/>
            <ac:cxnSpMk id="7" creationId="{646C22B1-BEDC-492D-A5F3-74CAFFF32983}"/>
          </ac:cxnSpMkLst>
        </pc:cxnChg>
        <pc:cxnChg chg="add mod ord">
          <ac:chgData name="井手 那幹" userId="10c7b8922043d385" providerId="LiveId" clId="{CCF481F3-F49E-44ED-A445-FF91EACAD2AC}" dt="2021-11-27T07:53:35.759" v="3282" actId="167"/>
          <ac:cxnSpMkLst>
            <pc:docMk/>
            <pc:sldMk cId="2651468319" sldId="297"/>
            <ac:cxnSpMk id="18" creationId="{BDED1167-D36D-446B-BB1A-181773652715}"/>
          </ac:cxnSpMkLst>
        </pc:cxnChg>
        <pc:cxnChg chg="add del mod ord">
          <ac:chgData name="井手 那幹" userId="10c7b8922043d385" providerId="LiveId" clId="{CCF481F3-F49E-44ED-A445-FF91EACAD2AC}" dt="2021-11-27T06:51:05.335" v="2934" actId="478"/>
          <ac:cxnSpMkLst>
            <pc:docMk/>
            <pc:sldMk cId="2651468319" sldId="297"/>
            <ac:cxnSpMk id="19" creationId="{27511055-B379-4DF2-BD76-11B6C2547298}"/>
          </ac:cxnSpMkLst>
        </pc:cxnChg>
        <pc:cxnChg chg="add del mod ord modVis">
          <ac:chgData name="井手 那幹" userId="10c7b8922043d385" providerId="LiveId" clId="{CCF481F3-F49E-44ED-A445-FF91EACAD2AC}" dt="2021-11-27T11:59:38.793" v="4226" actId="962"/>
          <ac:cxnSpMkLst>
            <pc:docMk/>
            <pc:sldMk cId="2651468319" sldId="297"/>
            <ac:cxnSpMk id="20" creationId="{6D50BF51-3708-49E6-81A9-A1AF95624DAF}"/>
          </ac:cxnSpMkLst>
        </pc:cxnChg>
        <pc:cxnChg chg="add mod ord">
          <ac:chgData name="井手 那幹" userId="10c7b8922043d385" providerId="LiveId" clId="{CCF481F3-F49E-44ED-A445-FF91EACAD2AC}" dt="2021-11-27T11:59:26.374" v="4225" actId="962"/>
          <ac:cxnSpMkLst>
            <pc:docMk/>
            <pc:sldMk cId="2651468319" sldId="297"/>
            <ac:cxnSpMk id="21" creationId="{EC36B31F-8E48-4CA7-8BDA-91343228E739}"/>
          </ac:cxnSpMkLst>
        </pc:cxnChg>
        <pc:cxnChg chg="add mod ord modVis">
          <ac:chgData name="井手 那幹" userId="10c7b8922043d385" providerId="LiveId" clId="{CCF481F3-F49E-44ED-A445-FF91EACAD2AC}" dt="2021-11-27T07:53:45.866" v="3283" actId="167"/>
          <ac:cxnSpMkLst>
            <pc:docMk/>
            <pc:sldMk cId="2651468319" sldId="297"/>
            <ac:cxnSpMk id="22" creationId="{5203999A-30A3-4D98-AE8F-D8499903CE78}"/>
          </ac:cxnSpMkLst>
        </pc:cxnChg>
        <pc:cxnChg chg="add mod">
          <ac:chgData name="井手 那幹" userId="10c7b8922043d385" providerId="LiveId" clId="{CCF481F3-F49E-44ED-A445-FF91EACAD2AC}" dt="2021-11-27T08:37:53.478" v="3647"/>
          <ac:cxnSpMkLst>
            <pc:docMk/>
            <pc:sldMk cId="2651468319" sldId="297"/>
            <ac:cxnSpMk id="27" creationId="{64720D57-2856-47E5-AB8C-CBF39EAA1B15}"/>
          </ac:cxnSpMkLst>
        </pc:cxnChg>
      </pc:sldChg>
      <pc:sldChg chg="addSp delSp modSp add del mod modAnim">
        <pc:chgData name="井手 那幹" userId="10c7b8922043d385" providerId="LiveId" clId="{CCF481F3-F49E-44ED-A445-FF91EACAD2AC}" dt="2021-12-01T14:22:28.134" v="19513" actId="2696"/>
        <pc:sldMkLst>
          <pc:docMk/>
          <pc:sldMk cId="669867430" sldId="298"/>
        </pc:sldMkLst>
        <pc:spChg chg="mod or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2" creationId="{CF774742-EE91-41EB-94DA-30325E11D080}"/>
          </ac:spMkLst>
        </pc:spChg>
        <pc:spChg chg="mo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3" creationId="{963FA75A-2365-4FE6-90A7-E58A78882AF1}"/>
          </ac:spMkLst>
        </pc:spChg>
        <pc:spChg chg="del mod ord">
          <ac:chgData name="井手 那幹" userId="10c7b8922043d385" providerId="LiveId" clId="{CCF481F3-F49E-44ED-A445-FF91EACAD2AC}" dt="2021-11-27T08:38:00.444" v="3649" actId="478"/>
          <ac:spMkLst>
            <pc:docMk/>
            <pc:sldMk cId="669867430" sldId="298"/>
            <ac:spMk id="4" creationId="{1B996E02-0B8E-4440-A33C-7720786985DD}"/>
          </ac:spMkLst>
        </pc:spChg>
        <pc:spChg chg="del">
          <ac:chgData name="井手 那幹" userId="10c7b8922043d385" providerId="LiveId" clId="{CCF481F3-F49E-44ED-A445-FF91EACAD2AC}" dt="2021-11-27T08:38:02.635" v="3650" actId="478"/>
          <ac:spMkLst>
            <pc:docMk/>
            <pc:sldMk cId="669867430" sldId="298"/>
            <ac:spMk id="5" creationId="{A31140DB-79D4-4A75-B610-7CA50116D40E}"/>
          </ac:spMkLst>
        </pc:spChg>
        <pc:spChg chg="mo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8" creationId="{A527186F-CD8F-4A93-8FF1-2CAD35FC007B}"/>
          </ac:spMkLst>
        </pc:spChg>
        <pc:spChg chg="del">
          <ac:chgData name="井手 那幹" userId="10c7b8922043d385" providerId="LiveId" clId="{CCF481F3-F49E-44ED-A445-FF91EACAD2AC}" dt="2021-11-27T08:38:08.928" v="3652" actId="478"/>
          <ac:spMkLst>
            <pc:docMk/>
            <pc:sldMk cId="669867430" sldId="298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1-27T08:38:06.905" v="3651" actId="478"/>
          <ac:spMkLst>
            <pc:docMk/>
            <pc:sldMk cId="669867430" sldId="298"/>
            <ac:spMk id="10" creationId="{124C995B-3D0C-4257-9AFD-6242AFFC55B8}"/>
          </ac:spMkLst>
        </pc:spChg>
        <pc:spChg chg="mo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13" creationId="{3ADD5E9D-353D-49FD-9593-E57169850642}"/>
          </ac:spMkLst>
        </pc:spChg>
        <pc:spChg chg="mod or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14" creationId="{19B01C30-56A8-4815-8A76-FB56295A1054}"/>
          </ac:spMkLst>
        </pc:spChg>
        <pc:spChg chg="mod or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15" creationId="{A29EAA6B-694C-49C1-8544-1BC71415D943}"/>
          </ac:spMkLst>
        </pc:spChg>
        <pc:spChg chg="mo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16" creationId="{1C041432-CE3B-4CE8-9B3A-88E29BBDA1BF}"/>
          </ac:spMkLst>
        </pc:spChg>
        <pc:spChg chg="add mod or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17" creationId="{45C2A66A-9FEC-4E93-8B37-CC00CCE94A1A}"/>
          </ac:spMkLst>
        </pc:spChg>
        <pc:spChg chg="add mod or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18" creationId="{500FA844-7864-4B3E-8BAC-D60480F81B05}"/>
          </ac:spMkLst>
        </pc:spChg>
        <pc:spChg chg="add mod or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19" creationId="{33093EF6-F378-455A-AA93-2BDFB7E44C7D}"/>
          </ac:spMkLst>
        </pc:spChg>
        <pc:spChg chg="add mod or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20" creationId="{E3418971-BF7A-4F4E-9386-BE0CE31A986F}"/>
          </ac:spMkLst>
        </pc:spChg>
        <pc:spChg chg="add mo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21" creationId="{B56F979B-86CB-4466-8314-D2E1E9236E59}"/>
          </ac:spMkLst>
        </pc:spChg>
        <pc:spChg chg="add mo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22" creationId="{7215B677-FA76-4819-930B-10760B5CF8D6}"/>
          </ac:spMkLst>
        </pc:spChg>
        <pc:spChg chg="add mod">
          <ac:chgData name="井手 那幹" userId="10c7b8922043d385" providerId="LiveId" clId="{CCF481F3-F49E-44ED-A445-FF91EACAD2AC}" dt="2021-11-27T09:08:13.882" v="3964" actId="2711"/>
          <ac:spMkLst>
            <pc:docMk/>
            <pc:sldMk cId="669867430" sldId="298"/>
            <ac:spMk id="24" creationId="{638BFA03-E34B-4F68-82E1-D6C8A0F0BE38}"/>
          </ac:spMkLst>
        </pc:spChg>
        <pc:spChg chg="add mod">
          <ac:chgData name="井手 那幹" userId="10c7b8922043d385" providerId="LiveId" clId="{CCF481F3-F49E-44ED-A445-FF91EACAD2AC}" dt="2021-11-27T12:53:53.137" v="4600" actId="20577"/>
          <ac:spMkLst>
            <pc:docMk/>
            <pc:sldMk cId="669867430" sldId="298"/>
            <ac:spMk id="25" creationId="{F78B7030-F996-4A12-865A-66D7ACEFECAD}"/>
          </ac:spMkLst>
        </pc:spChg>
        <pc:spChg chg="add del mod">
          <ac:chgData name="井手 那幹" userId="10c7b8922043d385" providerId="LiveId" clId="{CCF481F3-F49E-44ED-A445-FF91EACAD2AC}" dt="2021-11-27T08:53:30.734" v="3911" actId="478"/>
          <ac:spMkLst>
            <pc:docMk/>
            <pc:sldMk cId="669867430" sldId="298"/>
            <ac:spMk id="26" creationId="{91597C02-00D6-46E5-A21A-00C1C75AF7AB}"/>
          </ac:spMkLst>
        </pc:spChg>
        <pc:spChg chg="add mod">
          <ac:chgData name="井手 那幹" userId="10c7b8922043d385" providerId="LiveId" clId="{CCF481F3-F49E-44ED-A445-FF91EACAD2AC}" dt="2021-11-27T12:52:06.858" v="4561" actId="20577"/>
          <ac:spMkLst>
            <pc:docMk/>
            <pc:sldMk cId="669867430" sldId="298"/>
            <ac:spMk id="27" creationId="{B7691E47-0C0E-48ED-9292-0BFD31699C5C}"/>
          </ac:spMkLst>
        </pc:spChg>
        <pc:cxnChg chg="del">
          <ac:chgData name="井手 那幹" userId="10c7b8922043d385" providerId="LiveId" clId="{CCF481F3-F49E-44ED-A445-FF91EACAD2AC}" dt="2021-11-27T08:38:10.384" v="3653" actId="478"/>
          <ac:cxnSpMkLst>
            <pc:docMk/>
            <pc:sldMk cId="669867430" sldId="298"/>
            <ac:cxnSpMk id="7" creationId="{646C22B1-BEDC-492D-A5F3-74CAFFF32983}"/>
          </ac:cxnSpMkLst>
        </pc:cxnChg>
        <pc:cxnChg chg="add mod">
          <ac:chgData name="井手 那幹" userId="10c7b8922043d385" providerId="LiveId" clId="{CCF481F3-F49E-44ED-A445-FF91EACAD2AC}" dt="2021-11-27T08:38:11.443" v="3654"/>
          <ac:cxnSpMkLst>
            <pc:docMk/>
            <pc:sldMk cId="669867430" sldId="298"/>
            <ac:cxnSpMk id="23" creationId="{79CC48D5-7298-47A4-A09D-6420E9FA2189}"/>
          </ac:cxnSpMkLst>
        </pc:cxnChg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2831074467" sldId="298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2831074467" sldId="298"/>
            <ac:spMk id="24" creationId="{638BFA03-E34B-4F68-82E1-D6C8A0F0BE38}"/>
          </ac:spMkLst>
        </pc:spChg>
      </pc:sldChg>
      <pc:sldChg chg="addSp delSp modSp add del mod">
        <pc:chgData name="井手 那幹" userId="10c7b8922043d385" providerId="LiveId" clId="{CCF481F3-F49E-44ED-A445-FF91EACAD2AC}" dt="2021-11-27T03:23:53.219" v="1160" actId="2696"/>
        <pc:sldMkLst>
          <pc:docMk/>
          <pc:sldMk cId="3009530006" sldId="298"/>
        </pc:sldMkLst>
        <pc:spChg chg="mod ord">
          <ac:chgData name="井手 那幹" userId="10c7b8922043d385" providerId="LiveId" clId="{CCF481F3-F49E-44ED-A445-FF91EACAD2AC}" dt="2021-11-27T03:09:54.367" v="1093" actId="167"/>
          <ac:spMkLst>
            <pc:docMk/>
            <pc:sldMk cId="3009530006" sldId="298"/>
            <ac:spMk id="2" creationId="{CF774742-EE91-41EB-94DA-30325E11D080}"/>
          </ac:spMkLst>
        </pc:spChg>
        <pc:spChg chg="add mod ord">
          <ac:chgData name="井手 那幹" userId="10c7b8922043d385" providerId="LiveId" clId="{CCF481F3-F49E-44ED-A445-FF91EACAD2AC}" dt="2021-11-27T03:13:07.384" v="1104" actId="167"/>
          <ac:spMkLst>
            <pc:docMk/>
            <pc:sldMk cId="3009530006" sldId="298"/>
            <ac:spMk id="3" creationId="{963FA75A-2365-4FE6-90A7-E58A78882AF1}"/>
          </ac:spMkLst>
        </pc:spChg>
        <pc:spChg chg="mod ord">
          <ac:chgData name="井手 那幹" userId="10c7b8922043d385" providerId="LiveId" clId="{CCF481F3-F49E-44ED-A445-FF91EACAD2AC}" dt="2021-11-27T03:10:06.168" v="1096" actId="167"/>
          <ac:spMkLst>
            <pc:docMk/>
            <pc:sldMk cId="3009530006" sldId="298"/>
            <ac:spMk id="8" creationId="{A527186F-CD8F-4A93-8FF1-2CAD35FC007B}"/>
          </ac:spMkLst>
        </pc:spChg>
        <pc:spChg chg="del">
          <ac:chgData name="井手 那幹" userId="10c7b8922043d385" providerId="LiveId" clId="{CCF481F3-F49E-44ED-A445-FF91EACAD2AC}" dt="2021-11-27T03:06:02.378" v="1067" actId="478"/>
          <ac:spMkLst>
            <pc:docMk/>
            <pc:sldMk cId="3009530006" sldId="298"/>
            <ac:spMk id="11" creationId="{38523BAB-91E7-49F2-A7F1-AA30C565EB9F}"/>
          </ac:spMkLst>
        </pc:spChg>
        <pc:spChg chg="del mod">
          <ac:chgData name="井手 那幹" userId="10c7b8922043d385" providerId="LiveId" clId="{CCF481F3-F49E-44ED-A445-FF91EACAD2AC}" dt="2021-11-27T03:06:05.509" v="1069" actId="478"/>
          <ac:spMkLst>
            <pc:docMk/>
            <pc:sldMk cId="3009530006" sldId="298"/>
            <ac:spMk id="12" creationId="{F959028E-B37A-4F25-A67D-9706F6D0BF17}"/>
          </ac:spMkLst>
        </pc:spChg>
        <pc:spChg chg="mod ord">
          <ac:chgData name="井手 那幹" userId="10c7b8922043d385" providerId="LiveId" clId="{CCF481F3-F49E-44ED-A445-FF91EACAD2AC}" dt="2021-11-27T03:09:57.562" v="1094" actId="167"/>
          <ac:spMkLst>
            <pc:docMk/>
            <pc:sldMk cId="3009530006" sldId="298"/>
            <ac:spMk id="14" creationId="{19B01C30-56A8-4815-8A76-FB56295A1054}"/>
          </ac:spMkLst>
        </pc:spChg>
        <pc:spChg chg="mod ord">
          <ac:chgData name="井手 那幹" userId="10c7b8922043d385" providerId="LiveId" clId="{CCF481F3-F49E-44ED-A445-FF91EACAD2AC}" dt="2021-11-27T03:10:00.658" v="1095" actId="167"/>
          <ac:spMkLst>
            <pc:docMk/>
            <pc:sldMk cId="3009530006" sldId="298"/>
            <ac:spMk id="15" creationId="{A29EAA6B-694C-49C1-8544-1BC71415D943}"/>
          </ac:spMkLst>
        </pc:spChg>
        <pc:spChg chg="mod ord">
          <ac:chgData name="井手 那幹" userId="10c7b8922043d385" providerId="LiveId" clId="{CCF481F3-F49E-44ED-A445-FF91EACAD2AC}" dt="2021-11-27T03:10:12.353" v="1097" actId="167"/>
          <ac:spMkLst>
            <pc:docMk/>
            <pc:sldMk cId="3009530006" sldId="298"/>
            <ac:spMk id="16" creationId="{1C041432-CE3B-4CE8-9B3A-88E29BBDA1BF}"/>
          </ac:spMkLst>
        </pc:spChg>
      </pc:sldChg>
      <pc:sldChg chg="addSp delSp modSp add del mod">
        <pc:chgData name="井手 那幹" userId="10c7b8922043d385" providerId="LiveId" clId="{CCF481F3-F49E-44ED-A445-FF91EACAD2AC}" dt="2021-11-27T03:23:53.219" v="1160" actId="2696"/>
        <pc:sldMkLst>
          <pc:docMk/>
          <pc:sldMk cId="2378435954" sldId="299"/>
        </pc:sldMkLst>
        <pc:spChg chg="del">
          <ac:chgData name="井手 那幹" userId="10c7b8922043d385" providerId="LiveId" clId="{CCF481F3-F49E-44ED-A445-FF91EACAD2AC}" dt="2021-11-27T03:13:39.174" v="1107" actId="478"/>
          <ac:spMkLst>
            <pc:docMk/>
            <pc:sldMk cId="2378435954" sldId="299"/>
            <ac:spMk id="2" creationId="{CF774742-EE91-41EB-94DA-30325E11D080}"/>
          </ac:spMkLst>
        </pc:spChg>
        <pc:spChg chg="mod ord">
          <ac:chgData name="井手 那幹" userId="10c7b8922043d385" providerId="LiveId" clId="{CCF481F3-F49E-44ED-A445-FF91EACAD2AC}" dt="2021-11-27T03:16:55.495" v="1124" actId="167"/>
          <ac:spMkLst>
            <pc:docMk/>
            <pc:sldMk cId="2378435954" sldId="299"/>
            <ac:spMk id="3" creationId="{963FA75A-2365-4FE6-90A7-E58A78882AF1}"/>
          </ac:spMkLst>
        </pc:spChg>
        <pc:spChg chg="add mod ord">
          <ac:chgData name="井手 那幹" userId="10c7b8922043d385" providerId="LiveId" clId="{CCF481F3-F49E-44ED-A445-FF91EACAD2AC}" dt="2021-11-27T03:18:54.766" v="1128" actId="167"/>
          <ac:spMkLst>
            <pc:docMk/>
            <pc:sldMk cId="2378435954" sldId="299"/>
            <ac:spMk id="6" creationId="{D61EBC26-6D7B-4045-AABC-EEAE2D133B19}"/>
          </ac:spMkLst>
        </pc:spChg>
        <pc:spChg chg="mod ord">
          <ac:chgData name="井手 那幹" userId="10c7b8922043d385" providerId="LiveId" clId="{CCF481F3-F49E-44ED-A445-FF91EACAD2AC}" dt="2021-11-27T03:16:48.430" v="1123" actId="167"/>
          <ac:spMkLst>
            <pc:docMk/>
            <pc:sldMk cId="2378435954" sldId="299"/>
            <ac:spMk id="8" creationId="{A527186F-CD8F-4A93-8FF1-2CAD35FC007B}"/>
          </ac:spMkLst>
        </pc:spChg>
        <pc:spChg chg="mod">
          <ac:chgData name="井手 那幹" userId="10c7b8922043d385" providerId="LiveId" clId="{CCF481F3-F49E-44ED-A445-FF91EACAD2AC}" dt="2021-11-27T03:19:02.495" v="1131" actId="14100"/>
          <ac:spMkLst>
            <pc:docMk/>
            <pc:sldMk cId="2378435954" sldId="299"/>
            <ac:spMk id="13" creationId="{3ADD5E9D-353D-49FD-9593-E57169850642}"/>
          </ac:spMkLst>
        </pc:spChg>
        <pc:spChg chg="del">
          <ac:chgData name="井手 那幹" userId="10c7b8922043d385" providerId="LiveId" clId="{CCF481F3-F49E-44ED-A445-FF91EACAD2AC}" dt="2021-11-27T03:13:33.069" v="1106" actId="478"/>
          <ac:spMkLst>
            <pc:docMk/>
            <pc:sldMk cId="2378435954" sldId="299"/>
            <ac:spMk id="14" creationId="{19B01C30-56A8-4815-8A76-FB56295A1054}"/>
          </ac:spMkLst>
        </pc:spChg>
        <pc:spChg chg="mod">
          <ac:chgData name="井手 那幹" userId="10c7b8922043d385" providerId="LiveId" clId="{CCF481F3-F49E-44ED-A445-FF91EACAD2AC}" dt="2021-11-27T03:14:35.289" v="1113" actId="1076"/>
          <ac:spMkLst>
            <pc:docMk/>
            <pc:sldMk cId="2378435954" sldId="299"/>
            <ac:spMk id="15" creationId="{A29EAA6B-694C-49C1-8544-1BC71415D943}"/>
          </ac:spMkLst>
        </pc:spChg>
        <pc:spChg chg="mod">
          <ac:chgData name="井手 那幹" userId="10c7b8922043d385" providerId="LiveId" clId="{CCF481F3-F49E-44ED-A445-FF91EACAD2AC}" dt="2021-11-27T03:16:24.620" v="1121" actId="1076"/>
          <ac:spMkLst>
            <pc:docMk/>
            <pc:sldMk cId="2378435954" sldId="299"/>
            <ac:spMk id="16" creationId="{1C041432-CE3B-4CE8-9B3A-88E29BBDA1BF}"/>
          </ac:spMkLst>
        </pc:spChg>
      </pc:sldChg>
      <pc:sldChg chg="addSp delSp modSp add del mod modAnim">
        <pc:chgData name="井手 那幹" userId="10c7b8922043d385" providerId="LiveId" clId="{CCF481F3-F49E-44ED-A445-FF91EACAD2AC}" dt="2021-12-01T14:22:28.134" v="19513" actId="2696"/>
        <pc:sldMkLst>
          <pc:docMk/>
          <pc:sldMk cId="3939231609" sldId="299"/>
        </pc:sldMkLst>
        <pc:spChg chg="mo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3" creationId="{963FA75A-2365-4FE6-90A7-E58A78882AF1}"/>
          </ac:spMkLst>
        </pc:spChg>
        <pc:spChg chg="del mod ord">
          <ac:chgData name="井手 那幹" userId="10c7b8922043d385" providerId="LiveId" clId="{CCF481F3-F49E-44ED-A445-FF91EACAD2AC}" dt="2021-11-27T08:38:19.764" v="3656" actId="478"/>
          <ac:spMkLst>
            <pc:docMk/>
            <pc:sldMk cId="3939231609" sldId="299"/>
            <ac:spMk id="4" creationId="{1B996E02-0B8E-4440-A33C-7720786985DD}"/>
          </ac:spMkLst>
        </pc:spChg>
        <pc:spChg chg="del ord">
          <ac:chgData name="井手 那幹" userId="10c7b8922043d385" providerId="LiveId" clId="{CCF481F3-F49E-44ED-A445-FF91EACAD2AC}" dt="2021-11-27T08:38:27.625" v="3660" actId="478"/>
          <ac:spMkLst>
            <pc:docMk/>
            <pc:sldMk cId="3939231609" sldId="299"/>
            <ac:spMk id="5" creationId="{A31140DB-79D4-4A75-B610-7CA50116D40E}"/>
          </ac:spMkLst>
        </pc:spChg>
        <pc:spChg chg="mo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6" creationId="{D61EBC26-6D7B-4045-AABC-EEAE2D133B19}"/>
          </ac:spMkLst>
        </pc:spChg>
        <pc:spChg chg="mod or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8" creationId="{A527186F-CD8F-4A93-8FF1-2CAD35FC007B}"/>
          </ac:spMkLst>
        </pc:spChg>
        <pc:spChg chg="del">
          <ac:chgData name="井手 那幹" userId="10c7b8922043d385" providerId="LiveId" clId="{CCF481F3-F49E-44ED-A445-FF91EACAD2AC}" dt="2021-11-27T08:38:24.855" v="3658" actId="478"/>
          <ac:spMkLst>
            <pc:docMk/>
            <pc:sldMk cId="3939231609" sldId="299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1-27T08:38:21.855" v="3657" actId="478"/>
          <ac:spMkLst>
            <pc:docMk/>
            <pc:sldMk cId="3939231609" sldId="299"/>
            <ac:spMk id="10" creationId="{124C995B-3D0C-4257-9AFD-6242AFFC55B8}"/>
          </ac:spMkLst>
        </pc:spChg>
        <pc:spChg chg="mo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13" creationId="{3ADD5E9D-353D-49FD-9593-E57169850642}"/>
          </ac:spMkLst>
        </pc:spChg>
        <pc:spChg chg="add mod or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14" creationId="{D284E4C3-A85C-471E-BA92-6CEDCEA47529}"/>
          </ac:spMkLst>
        </pc:spChg>
        <pc:spChg chg="mo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15" creationId="{A29EAA6B-694C-49C1-8544-1BC71415D943}"/>
          </ac:spMkLst>
        </pc:spChg>
        <pc:spChg chg="mo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16" creationId="{1C041432-CE3B-4CE8-9B3A-88E29BBDA1BF}"/>
          </ac:spMkLst>
        </pc:spChg>
        <pc:spChg chg="add mod or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17" creationId="{DCC452A7-C4B7-48F4-9FDD-17C832A0DA70}"/>
          </ac:spMkLst>
        </pc:spChg>
        <pc:spChg chg="add mo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20" creationId="{50778669-E444-4095-BC6E-9AFFBCF3B6F1}"/>
          </ac:spMkLst>
        </pc:spChg>
        <pc:spChg chg="add mo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21" creationId="{7F558E77-63DC-414A-A778-E11D56916B63}"/>
          </ac:spMkLst>
        </pc:spChg>
        <pc:spChg chg="add mod">
          <ac:chgData name="井手 那幹" userId="10c7b8922043d385" providerId="LiveId" clId="{CCF481F3-F49E-44ED-A445-FF91EACAD2AC}" dt="2021-11-27T09:08:27.819" v="3965" actId="2711"/>
          <ac:spMkLst>
            <pc:docMk/>
            <pc:sldMk cId="3939231609" sldId="299"/>
            <ac:spMk id="23" creationId="{BF17AC9B-E79D-43BB-BBB4-14099267F8E6}"/>
          </ac:spMkLst>
        </pc:spChg>
        <pc:spChg chg="add mod">
          <ac:chgData name="井手 那幹" userId="10c7b8922043d385" providerId="LiveId" clId="{CCF481F3-F49E-44ED-A445-FF91EACAD2AC}" dt="2021-11-27T12:53:57.999" v="4602" actId="20577"/>
          <ac:spMkLst>
            <pc:docMk/>
            <pc:sldMk cId="3939231609" sldId="299"/>
            <ac:spMk id="24" creationId="{62CBBF15-C956-4845-AEE6-8C8EB76B5CFD}"/>
          </ac:spMkLst>
        </pc:spChg>
        <pc:spChg chg="add del mod">
          <ac:chgData name="井手 那幹" userId="10c7b8922043d385" providerId="LiveId" clId="{CCF481F3-F49E-44ED-A445-FF91EACAD2AC}" dt="2021-11-27T08:53:37.353" v="3914" actId="478"/>
          <ac:spMkLst>
            <pc:docMk/>
            <pc:sldMk cId="3939231609" sldId="299"/>
            <ac:spMk id="25" creationId="{7762CC95-9708-4113-8AF1-21496D09EB8E}"/>
          </ac:spMkLst>
        </pc:spChg>
        <pc:spChg chg="add mod">
          <ac:chgData name="井手 那幹" userId="10c7b8922043d385" providerId="LiveId" clId="{CCF481F3-F49E-44ED-A445-FF91EACAD2AC}" dt="2021-11-27T12:52:11.997" v="4567" actId="20577"/>
          <ac:spMkLst>
            <pc:docMk/>
            <pc:sldMk cId="3939231609" sldId="299"/>
            <ac:spMk id="26" creationId="{C27AF9A0-DF55-4D76-B84D-497B0BD8A03C}"/>
          </ac:spMkLst>
        </pc:spChg>
        <pc:cxnChg chg="add del">
          <ac:chgData name="井手 那幹" userId="10c7b8922043d385" providerId="LiveId" clId="{CCF481F3-F49E-44ED-A445-FF91EACAD2AC}" dt="2021-11-27T12:20:02.178" v="4273" actId="11529"/>
          <ac:cxnSpMkLst>
            <pc:docMk/>
            <pc:sldMk cId="3939231609" sldId="299"/>
            <ac:cxnSpMk id="4" creationId="{68E0797A-2292-44F6-841C-35539A0F3924}"/>
          </ac:cxnSpMkLst>
        </pc:cxnChg>
        <pc:cxnChg chg="del">
          <ac:chgData name="井手 那幹" userId="10c7b8922043d385" providerId="LiveId" clId="{CCF481F3-F49E-44ED-A445-FF91EACAD2AC}" dt="2021-11-27T08:38:26.534" v="3659" actId="478"/>
          <ac:cxnSpMkLst>
            <pc:docMk/>
            <pc:sldMk cId="3939231609" sldId="299"/>
            <ac:cxnSpMk id="7" creationId="{646C22B1-BEDC-492D-A5F3-74CAFFF32983}"/>
          </ac:cxnSpMkLst>
        </pc:cxnChg>
        <pc:cxnChg chg="add mod ord">
          <ac:chgData name="井手 那幹" userId="10c7b8922043d385" providerId="LiveId" clId="{CCF481F3-F49E-44ED-A445-FF91EACAD2AC}" dt="2021-11-27T12:24:07.060" v="4306" actId="167"/>
          <ac:cxnSpMkLst>
            <pc:docMk/>
            <pc:sldMk cId="3939231609" sldId="299"/>
            <ac:cxnSpMk id="7" creationId="{681990DD-CC6F-42F0-A49B-7ED295EE660A}"/>
          </ac:cxnSpMkLst>
        </pc:cxnChg>
        <pc:cxnChg chg="add mod ord">
          <ac:chgData name="井手 那幹" userId="10c7b8922043d385" providerId="LiveId" clId="{CCF481F3-F49E-44ED-A445-FF91EACAD2AC}" dt="2021-11-27T12:07:43.184" v="4251" actId="167"/>
          <ac:cxnSpMkLst>
            <pc:docMk/>
            <pc:sldMk cId="3939231609" sldId="299"/>
            <ac:cxnSpMk id="11" creationId="{4E563EA2-C219-486A-A538-33679FDC4872}"/>
          </ac:cxnSpMkLst>
        </pc:cxnChg>
        <pc:cxnChg chg="add mod ord">
          <ac:chgData name="井手 那幹" userId="10c7b8922043d385" providerId="LiveId" clId="{CCF481F3-F49E-44ED-A445-FF91EACAD2AC}" dt="2021-11-27T12:07:38.924" v="4250" actId="167"/>
          <ac:cxnSpMkLst>
            <pc:docMk/>
            <pc:sldMk cId="3939231609" sldId="299"/>
            <ac:cxnSpMk id="18" creationId="{CCCB6F15-57DB-4FA1-A6A5-8DF11474769A}"/>
          </ac:cxnSpMkLst>
        </pc:cxnChg>
        <pc:cxnChg chg="add mod">
          <ac:chgData name="井手 那幹" userId="10c7b8922043d385" providerId="LiveId" clId="{CCF481F3-F49E-44ED-A445-FF91EACAD2AC}" dt="2021-11-27T08:38:28.440" v="3661"/>
          <ac:cxnSpMkLst>
            <pc:docMk/>
            <pc:sldMk cId="3939231609" sldId="299"/>
            <ac:cxnSpMk id="22" creationId="{D59E39BD-B6DB-436A-9FEC-23D31B539F3B}"/>
          </ac:cxnSpMkLst>
        </pc:cxnChg>
        <pc:cxnChg chg="add mod ord">
          <ac:chgData name="井手 那幹" userId="10c7b8922043d385" providerId="LiveId" clId="{CCF481F3-F49E-44ED-A445-FF91EACAD2AC}" dt="2021-11-27T12:24:42.003" v="4311" actId="167"/>
          <ac:cxnSpMkLst>
            <pc:docMk/>
            <pc:sldMk cId="3939231609" sldId="299"/>
            <ac:cxnSpMk id="25" creationId="{51B0087B-1818-423B-BAC1-A0258D86DB98}"/>
          </ac:cxnSpMkLst>
        </pc:cxnChg>
        <pc:cxnChg chg="add mod ord">
          <ac:chgData name="井手 那幹" userId="10c7b8922043d385" providerId="LiveId" clId="{CCF481F3-F49E-44ED-A445-FF91EACAD2AC}" dt="2021-11-27T12:25:15.445" v="4315" actId="167"/>
          <ac:cxnSpMkLst>
            <pc:docMk/>
            <pc:sldMk cId="3939231609" sldId="299"/>
            <ac:cxnSpMk id="27" creationId="{9D1FCE58-F091-4201-98BE-5142B673CB6F}"/>
          </ac:cxnSpMkLst>
        </pc:cxnChg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4252803132" sldId="299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4252803132" sldId="299"/>
            <ac:spMk id="23" creationId="{BF17AC9B-E79D-43BB-BBB4-14099267F8E6}"/>
          </ac:spMkLst>
        </pc:spChg>
      </pc:sldChg>
      <pc:sldChg chg="delSp modSp add del mod">
        <pc:chgData name="井手 那幹" userId="10c7b8922043d385" providerId="LiveId" clId="{CCF481F3-F49E-44ED-A445-FF91EACAD2AC}" dt="2021-11-27T03:23:53.219" v="1160" actId="2696"/>
        <pc:sldMkLst>
          <pc:docMk/>
          <pc:sldMk cId="250624136" sldId="300"/>
        </pc:sldMkLst>
        <pc:spChg chg="mod ord">
          <ac:chgData name="井手 那幹" userId="10c7b8922043d385" providerId="LiveId" clId="{CCF481F3-F49E-44ED-A445-FF91EACAD2AC}" dt="2021-11-27T03:20:56.864" v="1151" actId="1076"/>
          <ac:spMkLst>
            <pc:docMk/>
            <pc:sldMk cId="250624136" sldId="300"/>
            <ac:spMk id="3" creationId="{963FA75A-2365-4FE6-90A7-E58A78882AF1}"/>
          </ac:spMkLst>
        </pc:spChg>
        <pc:spChg chg="mod">
          <ac:chgData name="井手 那幹" userId="10c7b8922043d385" providerId="LiveId" clId="{CCF481F3-F49E-44ED-A445-FF91EACAD2AC}" dt="2021-11-27T03:21:05.987" v="1152" actId="14100"/>
          <ac:spMkLst>
            <pc:docMk/>
            <pc:sldMk cId="250624136" sldId="300"/>
            <ac:spMk id="4" creationId="{1B996E02-0B8E-4440-A33C-7720786985DD}"/>
          </ac:spMkLst>
        </pc:spChg>
        <pc:spChg chg="mod">
          <ac:chgData name="井手 那幹" userId="10c7b8922043d385" providerId="LiveId" clId="{CCF481F3-F49E-44ED-A445-FF91EACAD2AC}" dt="2021-11-27T03:21:31.962" v="1157" actId="1076"/>
          <ac:spMkLst>
            <pc:docMk/>
            <pc:sldMk cId="250624136" sldId="300"/>
            <ac:spMk id="6" creationId="{D61EBC26-6D7B-4045-AABC-EEAE2D133B19}"/>
          </ac:spMkLst>
        </pc:spChg>
        <pc:spChg chg="del mod">
          <ac:chgData name="井手 那幹" userId="10c7b8922043d385" providerId="LiveId" clId="{CCF481F3-F49E-44ED-A445-FF91EACAD2AC}" dt="2021-11-27T03:19:31.485" v="1137" actId="478"/>
          <ac:spMkLst>
            <pc:docMk/>
            <pc:sldMk cId="250624136" sldId="300"/>
            <ac:spMk id="8" creationId="{A527186F-CD8F-4A93-8FF1-2CAD35FC007B}"/>
          </ac:spMkLst>
        </pc:spChg>
        <pc:spChg chg="mod">
          <ac:chgData name="井手 那幹" userId="10c7b8922043d385" providerId="LiveId" clId="{CCF481F3-F49E-44ED-A445-FF91EACAD2AC}" dt="2021-11-27T03:21:21.741" v="1155" actId="1076"/>
          <ac:spMkLst>
            <pc:docMk/>
            <pc:sldMk cId="250624136" sldId="300"/>
            <ac:spMk id="13" creationId="{3ADD5E9D-353D-49FD-9593-E57169850642}"/>
          </ac:spMkLst>
        </pc:spChg>
        <pc:spChg chg="del">
          <ac:chgData name="井手 那幹" userId="10c7b8922043d385" providerId="LiveId" clId="{CCF481F3-F49E-44ED-A445-FF91EACAD2AC}" dt="2021-11-27T03:19:29.067" v="1135" actId="478"/>
          <ac:spMkLst>
            <pc:docMk/>
            <pc:sldMk cId="250624136" sldId="300"/>
            <ac:spMk id="15" creationId="{A29EAA6B-694C-49C1-8544-1BC71415D943}"/>
          </ac:spMkLst>
        </pc:spChg>
        <pc:spChg chg="mod ord">
          <ac:chgData name="井手 那幹" userId="10c7b8922043d385" providerId="LiveId" clId="{CCF481F3-F49E-44ED-A445-FF91EACAD2AC}" dt="2021-11-27T03:21:17.807" v="1153" actId="1076"/>
          <ac:spMkLst>
            <pc:docMk/>
            <pc:sldMk cId="250624136" sldId="300"/>
            <ac:spMk id="16" creationId="{1C041432-CE3B-4CE8-9B3A-88E29BBDA1BF}"/>
          </ac:spMkLst>
        </pc:spChg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873906969" sldId="300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873906969" sldId="300"/>
            <ac:spMk id="15" creationId="{A3FFC1FD-632D-48B8-9D95-2E40C2C9DAED}"/>
          </ac:spMkLst>
        </pc:spChg>
      </pc:sldChg>
      <pc:sldChg chg="addSp delSp modSp add del mod modAnim">
        <pc:chgData name="井手 那幹" userId="10c7b8922043d385" providerId="LiveId" clId="{CCF481F3-F49E-44ED-A445-FF91EACAD2AC}" dt="2021-12-01T14:22:28.134" v="19513" actId="2696"/>
        <pc:sldMkLst>
          <pc:docMk/>
          <pc:sldMk cId="2643123944" sldId="300"/>
        </pc:sldMkLst>
        <pc:spChg chg="mod">
          <ac:chgData name="井手 那幹" userId="10c7b8922043d385" providerId="LiveId" clId="{CCF481F3-F49E-44ED-A445-FF91EACAD2AC}" dt="2021-11-27T09:08:53.803" v="3966" actId="2711"/>
          <ac:spMkLst>
            <pc:docMk/>
            <pc:sldMk cId="2643123944" sldId="300"/>
            <ac:spMk id="3" creationId="{963FA75A-2365-4FE6-90A7-E58A78882AF1}"/>
          </ac:spMkLst>
        </pc:spChg>
        <pc:spChg chg="del mod ord">
          <ac:chgData name="井手 那幹" userId="10c7b8922043d385" providerId="LiveId" clId="{CCF481F3-F49E-44ED-A445-FF91EACAD2AC}" dt="2021-11-27T08:38:33.036" v="3662" actId="478"/>
          <ac:spMkLst>
            <pc:docMk/>
            <pc:sldMk cId="2643123944" sldId="300"/>
            <ac:spMk id="4" creationId="{1B996E02-0B8E-4440-A33C-7720786985DD}"/>
          </ac:spMkLst>
        </pc:spChg>
        <pc:spChg chg="del mod">
          <ac:chgData name="井手 那幹" userId="10c7b8922043d385" providerId="LiveId" clId="{CCF481F3-F49E-44ED-A445-FF91EACAD2AC}" dt="2021-11-27T08:38:42.480" v="3668" actId="478"/>
          <ac:spMkLst>
            <pc:docMk/>
            <pc:sldMk cId="2643123944" sldId="300"/>
            <ac:spMk id="5" creationId="{A31140DB-79D4-4A75-B610-7CA50116D40E}"/>
          </ac:spMkLst>
        </pc:spChg>
        <pc:spChg chg="mod">
          <ac:chgData name="井手 那幹" userId="10c7b8922043d385" providerId="LiveId" clId="{CCF481F3-F49E-44ED-A445-FF91EACAD2AC}" dt="2021-11-27T12:08:36.962" v="4255" actId="207"/>
          <ac:spMkLst>
            <pc:docMk/>
            <pc:sldMk cId="2643123944" sldId="300"/>
            <ac:spMk id="6" creationId="{D61EBC26-6D7B-4045-AABC-EEAE2D133B19}"/>
          </ac:spMkLst>
        </pc:spChg>
        <pc:spChg chg="del mod">
          <ac:chgData name="井手 那幹" userId="10c7b8922043d385" providerId="LiveId" clId="{CCF481F3-F49E-44ED-A445-FF91EACAD2AC}" dt="2021-11-27T08:38:41.362" v="3667" actId="478"/>
          <ac:spMkLst>
            <pc:docMk/>
            <pc:sldMk cId="2643123944" sldId="300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1-27T08:38:38.238" v="3664" actId="478"/>
          <ac:spMkLst>
            <pc:docMk/>
            <pc:sldMk cId="2643123944" sldId="300"/>
            <ac:spMk id="10" creationId="{124C995B-3D0C-4257-9AFD-6242AFFC55B8}"/>
          </ac:spMkLst>
        </pc:spChg>
        <pc:spChg chg="add mod">
          <ac:chgData name="井手 那幹" userId="10c7b8922043d385" providerId="LiveId" clId="{CCF481F3-F49E-44ED-A445-FF91EACAD2AC}" dt="2021-11-27T09:08:53.803" v="3966" actId="2711"/>
          <ac:spMkLst>
            <pc:docMk/>
            <pc:sldMk cId="2643123944" sldId="300"/>
            <ac:spMk id="11" creationId="{2CE559C8-B8C7-43A4-913A-5C53218AF8B0}"/>
          </ac:spMkLst>
        </pc:spChg>
        <pc:spChg chg="add mod">
          <ac:chgData name="井手 那幹" userId="10c7b8922043d385" providerId="LiveId" clId="{CCF481F3-F49E-44ED-A445-FF91EACAD2AC}" dt="2021-11-27T09:08:53.803" v="3966" actId="2711"/>
          <ac:spMkLst>
            <pc:docMk/>
            <pc:sldMk cId="2643123944" sldId="300"/>
            <ac:spMk id="12" creationId="{20A8ABAD-841C-4010-8857-87CF779B46BD}"/>
          </ac:spMkLst>
        </pc:spChg>
        <pc:spChg chg="mod">
          <ac:chgData name="井手 那幹" userId="10c7b8922043d385" providerId="LiveId" clId="{CCF481F3-F49E-44ED-A445-FF91EACAD2AC}" dt="2021-11-27T09:08:53.803" v="3966" actId="2711"/>
          <ac:spMkLst>
            <pc:docMk/>
            <pc:sldMk cId="2643123944" sldId="300"/>
            <ac:spMk id="13" creationId="{3ADD5E9D-353D-49FD-9593-E57169850642}"/>
          </ac:spMkLst>
        </pc:spChg>
        <pc:spChg chg="add mod">
          <ac:chgData name="井手 那幹" userId="10c7b8922043d385" providerId="LiveId" clId="{CCF481F3-F49E-44ED-A445-FF91EACAD2AC}" dt="2021-11-27T09:08:53.803" v="3966" actId="2711"/>
          <ac:spMkLst>
            <pc:docMk/>
            <pc:sldMk cId="2643123944" sldId="300"/>
            <ac:spMk id="15" creationId="{A3FFC1FD-632D-48B8-9D95-2E40C2C9DAED}"/>
          </ac:spMkLst>
        </pc:spChg>
        <pc:spChg chg="mod">
          <ac:chgData name="井手 那幹" userId="10c7b8922043d385" providerId="LiveId" clId="{CCF481F3-F49E-44ED-A445-FF91EACAD2AC}" dt="2021-11-27T09:08:53.803" v="3966" actId="2711"/>
          <ac:spMkLst>
            <pc:docMk/>
            <pc:sldMk cId="2643123944" sldId="300"/>
            <ac:spMk id="16" creationId="{1C041432-CE3B-4CE8-9B3A-88E29BBDA1BF}"/>
          </ac:spMkLst>
        </pc:spChg>
        <pc:spChg chg="add mod">
          <ac:chgData name="井手 那幹" userId="10c7b8922043d385" providerId="LiveId" clId="{CCF481F3-F49E-44ED-A445-FF91EACAD2AC}" dt="2021-11-27T12:54:03.001" v="4604" actId="20577"/>
          <ac:spMkLst>
            <pc:docMk/>
            <pc:sldMk cId="2643123944" sldId="300"/>
            <ac:spMk id="17" creationId="{DCFB664D-60B4-4CC3-83B1-51A06C69BC74}"/>
          </ac:spMkLst>
        </pc:spChg>
        <pc:spChg chg="add del mod">
          <ac:chgData name="井手 那幹" userId="10c7b8922043d385" providerId="LiveId" clId="{CCF481F3-F49E-44ED-A445-FF91EACAD2AC}" dt="2021-11-27T08:53:43.925" v="3916" actId="478"/>
          <ac:spMkLst>
            <pc:docMk/>
            <pc:sldMk cId="2643123944" sldId="300"/>
            <ac:spMk id="18" creationId="{4707F215-EBC9-48BF-9D4D-F313B8550361}"/>
          </ac:spMkLst>
        </pc:spChg>
        <pc:spChg chg="add mod">
          <ac:chgData name="井手 那幹" userId="10c7b8922043d385" providerId="LiveId" clId="{CCF481F3-F49E-44ED-A445-FF91EACAD2AC}" dt="2021-11-27T12:52:16.552" v="4573" actId="20577"/>
          <ac:spMkLst>
            <pc:docMk/>
            <pc:sldMk cId="2643123944" sldId="300"/>
            <ac:spMk id="19" creationId="{1D51AF5B-9B29-46BC-8220-154E1C65E918}"/>
          </ac:spMkLst>
        </pc:spChg>
        <pc:cxnChg chg="del">
          <ac:chgData name="井手 那幹" userId="10c7b8922043d385" providerId="LiveId" clId="{CCF481F3-F49E-44ED-A445-FF91EACAD2AC}" dt="2021-11-27T08:38:39.556" v="3665" actId="478"/>
          <ac:cxnSpMkLst>
            <pc:docMk/>
            <pc:sldMk cId="2643123944" sldId="300"/>
            <ac:cxnSpMk id="7" creationId="{646C22B1-BEDC-492D-A5F3-74CAFFF32983}"/>
          </ac:cxnSpMkLst>
        </pc:cxnChg>
        <pc:cxnChg chg="add mod">
          <ac:chgData name="井手 那幹" userId="10c7b8922043d385" providerId="LiveId" clId="{CCF481F3-F49E-44ED-A445-FF91EACAD2AC}" dt="2021-11-27T08:38:43.207" v="3669"/>
          <ac:cxnSpMkLst>
            <pc:docMk/>
            <pc:sldMk cId="2643123944" sldId="300"/>
            <ac:cxnSpMk id="14" creationId="{F4660EE8-EC08-4AFB-85A3-16619BE7262D}"/>
          </ac:cxnSpMkLst>
        </pc:cxnChg>
        <pc:cxnChg chg="add mod ord">
          <ac:chgData name="井手 那幹" userId="10c7b8922043d385" providerId="LiveId" clId="{CCF481F3-F49E-44ED-A445-FF91EACAD2AC}" dt="2021-11-27T12:07:51.678" v="4253" actId="167"/>
          <ac:cxnSpMkLst>
            <pc:docMk/>
            <pc:sldMk cId="2643123944" sldId="300"/>
            <ac:cxnSpMk id="18" creationId="{1ACBC1EF-D359-48DF-9F68-D86C83470B1C}"/>
          </ac:cxnSpMkLst>
        </pc:cxnChg>
        <pc:cxnChg chg="add mod ord">
          <ac:chgData name="井手 那幹" userId="10c7b8922043d385" providerId="LiveId" clId="{CCF481F3-F49E-44ED-A445-FF91EACAD2AC}" dt="2021-11-27T12:07:48.740" v="4252" actId="167"/>
          <ac:cxnSpMkLst>
            <pc:docMk/>
            <pc:sldMk cId="2643123944" sldId="300"/>
            <ac:cxnSpMk id="20" creationId="{E1B667A8-493D-4598-9890-2E1C463B984D}"/>
          </ac:cxnSpMkLst>
        </pc:cxnChg>
        <pc:cxnChg chg="add mod ord">
          <ac:chgData name="井手 那幹" userId="10c7b8922043d385" providerId="LiveId" clId="{CCF481F3-F49E-44ED-A445-FF91EACAD2AC}" dt="2021-11-27T12:23:58.906" v="4305" actId="167"/>
          <ac:cxnSpMkLst>
            <pc:docMk/>
            <pc:sldMk cId="2643123944" sldId="300"/>
            <ac:cxnSpMk id="21" creationId="{D93F47C3-36D2-4866-B210-E86FDDB61F8D}"/>
          </ac:cxnSpMkLst>
        </pc:cxnChg>
        <pc:cxnChg chg="add mod ord">
          <ac:chgData name="井手 那幹" userId="10c7b8922043d385" providerId="LiveId" clId="{CCF481F3-F49E-44ED-A445-FF91EACAD2AC}" dt="2021-11-27T12:24:34.296" v="4310" actId="167"/>
          <ac:cxnSpMkLst>
            <pc:docMk/>
            <pc:sldMk cId="2643123944" sldId="300"/>
            <ac:cxnSpMk id="22" creationId="{C45CF719-5AC6-4CFD-89BD-2E40EA23D7EC}"/>
          </ac:cxnSpMkLst>
        </pc:cxnChg>
        <pc:cxnChg chg="add mod ord">
          <ac:chgData name="井手 那幹" userId="10c7b8922043d385" providerId="LiveId" clId="{CCF481F3-F49E-44ED-A445-FF91EACAD2AC}" dt="2021-11-27T12:26:03.529" v="4319" actId="167"/>
          <ac:cxnSpMkLst>
            <pc:docMk/>
            <pc:sldMk cId="2643123944" sldId="300"/>
            <ac:cxnSpMk id="23" creationId="{09939A78-EC89-459E-8726-613734E0E7FF}"/>
          </ac:cxnSpMkLst>
        </pc:cxnChg>
      </pc:sldChg>
      <pc:sldChg chg="addSp modSp add mod modTransition modNotesTx">
        <pc:chgData name="井手 那幹" userId="10c7b8922043d385" providerId="LiveId" clId="{CCF481F3-F49E-44ED-A445-FF91EACAD2AC}" dt="2021-12-04T02:41:48.124" v="35653" actId="20577"/>
        <pc:sldMkLst>
          <pc:docMk/>
          <pc:sldMk cId="1000478934" sldId="301"/>
        </pc:sldMkLst>
        <pc:spChg chg="mod">
          <ac:chgData name="井手 那幹" userId="10c7b8922043d385" providerId="LiveId" clId="{CCF481F3-F49E-44ED-A445-FF91EACAD2AC}" dt="2021-11-27T09:06:46.922" v="3959" actId="2711"/>
          <ac:spMkLst>
            <pc:docMk/>
            <pc:sldMk cId="1000478934" sldId="301"/>
            <ac:spMk id="2" creationId="{1CB49E8A-A0A8-4DFF-B852-E672D5CF3536}"/>
          </ac:spMkLst>
        </pc:spChg>
        <pc:spChg chg="mod">
          <ac:chgData name="井手 那幹" userId="10c7b8922043d385" providerId="LiveId" clId="{CCF481F3-F49E-44ED-A445-FF91EACAD2AC}" dt="2021-11-27T12:51:26.665" v="4522" actId="20577"/>
          <ac:spMkLst>
            <pc:docMk/>
            <pc:sldMk cId="1000478934" sldId="301"/>
            <ac:spMk id="3" creationId="{A9BE4537-CE7F-441B-BE3F-60C05ACEED99}"/>
          </ac:spMkLst>
        </pc:spChg>
        <pc:spChg chg="add mod">
          <ac:chgData name="井手 那幹" userId="10c7b8922043d385" providerId="LiveId" clId="{CCF481F3-F49E-44ED-A445-FF91EACAD2AC}" dt="2021-12-03T06:33:30.902" v="23043" actId="1076"/>
          <ac:spMkLst>
            <pc:docMk/>
            <pc:sldMk cId="1000478934" sldId="301"/>
            <ac:spMk id="4" creationId="{D6B4144C-C82F-4B50-A95A-259B8E1B7377}"/>
          </ac:spMkLst>
        </pc:spChg>
        <pc:spChg chg="mod">
          <ac:chgData name="井手 那幹" userId="10c7b8922043d385" providerId="LiveId" clId="{CCF481F3-F49E-44ED-A445-FF91EACAD2AC}" dt="2021-11-27T09:06:46.922" v="3959" actId="2711"/>
          <ac:spMkLst>
            <pc:docMk/>
            <pc:sldMk cId="1000478934" sldId="301"/>
            <ac:spMk id="5" creationId="{A31140DB-79D4-4A75-B610-7CA50116D40E}"/>
          </ac:spMkLst>
        </pc:spChg>
        <pc:spChg chg="add mod">
          <ac:chgData name="井手 那幹" userId="10c7b8922043d385" providerId="LiveId" clId="{CCF481F3-F49E-44ED-A445-FF91EACAD2AC}" dt="2021-12-03T06:33:30.902" v="23043" actId="1076"/>
          <ac:spMkLst>
            <pc:docMk/>
            <pc:sldMk cId="1000478934" sldId="301"/>
            <ac:spMk id="6" creationId="{327CA6CC-6DC2-4576-838B-402467796FB3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000478934" sldId="301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1-27T12:52:44.618" v="4583" actId="20577"/>
          <ac:spMkLst>
            <pc:docMk/>
            <pc:sldMk cId="1000478934" sldId="301"/>
            <ac:spMk id="10" creationId="{591BD88C-7C90-4343-8FC0-FC134A78695C}"/>
          </ac:spMkLst>
        </pc:spChg>
        <pc:spChg chg="add mod">
          <ac:chgData name="井手 那幹" userId="10c7b8922043d385" providerId="LiveId" clId="{CCF481F3-F49E-44ED-A445-FF91EACAD2AC}" dt="2021-12-03T06:32:59.255" v="23042" actId="20577"/>
          <ac:spMkLst>
            <pc:docMk/>
            <pc:sldMk cId="1000478934" sldId="301"/>
            <ac:spMk id="11" creationId="{78A8C021-3D74-4E61-BBC2-5C3382BD82F1}"/>
          </ac:spMkLst>
        </pc:spChg>
      </pc:sldChg>
      <pc:sldChg chg="add del ord modTransition">
        <pc:chgData name="井手 那幹" userId="10c7b8922043d385" providerId="LiveId" clId="{CCF481F3-F49E-44ED-A445-FF91EACAD2AC}" dt="2021-12-01T14:15:35.665" v="19476" actId="2696"/>
        <pc:sldMkLst>
          <pc:docMk/>
          <pc:sldMk cId="283270052" sldId="302"/>
        </pc:sldMkLst>
      </pc:sldChg>
      <pc:sldChg chg="addSp delSp modSp add del mod modTransition">
        <pc:chgData name="井手 那幹" userId="10c7b8922043d385" providerId="LiveId" clId="{CCF481F3-F49E-44ED-A445-FF91EACAD2AC}" dt="2021-12-01T02:15:27.495" v="5866" actId="2696"/>
        <pc:sldMkLst>
          <pc:docMk/>
          <pc:sldMk cId="3543222994" sldId="303"/>
        </pc:sldMkLst>
        <pc:spChg chg="add mod">
          <ac:chgData name="井手 那幹" userId="10c7b8922043d385" providerId="LiveId" clId="{CCF481F3-F49E-44ED-A445-FF91EACAD2AC}" dt="2021-12-01T02:11:30.180" v="5837" actId="1076"/>
          <ac:spMkLst>
            <pc:docMk/>
            <pc:sldMk cId="3543222994" sldId="303"/>
            <ac:spMk id="3" creationId="{9CDB66D0-7005-483F-8F84-2EE270A37901}"/>
          </ac:spMkLst>
        </pc:spChg>
        <pc:spChg chg="del mod">
          <ac:chgData name="井手 那幹" userId="10c7b8922043d385" providerId="LiveId" clId="{CCF481F3-F49E-44ED-A445-FF91EACAD2AC}" dt="2021-11-27T12:29:44.724" v="4327" actId="478"/>
          <ac:spMkLst>
            <pc:docMk/>
            <pc:sldMk cId="3543222994" sldId="303"/>
            <ac:spMk id="3" creationId="{A9BE4537-CE7F-441B-BE3F-60C05ACEED99}"/>
          </ac:spMkLst>
        </pc:spChg>
        <pc:spChg chg="add mod">
          <ac:chgData name="井手 那幹" userId="10c7b8922043d385" providerId="LiveId" clId="{CCF481F3-F49E-44ED-A445-FF91EACAD2AC}" dt="2021-12-01T02:11:30.180" v="5837" actId="1076"/>
          <ac:spMkLst>
            <pc:docMk/>
            <pc:sldMk cId="3543222994" sldId="303"/>
            <ac:spMk id="4" creationId="{1057E3E4-F599-4868-B719-346A9189F7BB}"/>
          </ac:spMkLst>
        </pc:spChg>
        <pc:spChg chg="add mod">
          <ac:chgData name="井手 那幹" userId="10c7b8922043d385" providerId="LiveId" clId="{CCF481F3-F49E-44ED-A445-FF91EACAD2AC}" dt="2021-12-01T02:11:30.180" v="5837" actId="1076"/>
          <ac:spMkLst>
            <pc:docMk/>
            <pc:sldMk cId="3543222994" sldId="303"/>
            <ac:spMk id="6" creationId="{6C345B65-3CAC-41CF-BF7F-E657CEC98274}"/>
          </ac:spMkLst>
        </pc:spChg>
        <pc:spChg chg="add mod">
          <ac:chgData name="井手 那幹" userId="10c7b8922043d385" providerId="LiveId" clId="{CCF481F3-F49E-44ED-A445-FF91EACAD2AC}" dt="2021-12-01T02:01:07.613" v="5431" actId="20577"/>
          <ac:spMkLst>
            <pc:docMk/>
            <pc:sldMk cId="3543222994" sldId="303"/>
            <ac:spMk id="8" creationId="{0057EEC5-BCB7-461F-8D2E-ACBDF93272AA}"/>
          </ac:spMkLst>
        </pc:spChg>
        <pc:spChg chg="add del">
          <ac:chgData name="井手 那幹" userId="10c7b8922043d385" providerId="LiveId" clId="{CCF481F3-F49E-44ED-A445-FF91EACAD2AC}" dt="2021-12-01T02:07:51.500" v="5629" actId="478"/>
          <ac:spMkLst>
            <pc:docMk/>
            <pc:sldMk cId="3543222994" sldId="303"/>
            <ac:spMk id="11" creationId="{8FFE08ED-1DBB-49F2-9A34-CB8302C0776A}"/>
          </ac:spMkLst>
        </pc:spChg>
        <pc:spChg chg="add mod">
          <ac:chgData name="井手 那幹" userId="10c7b8922043d385" providerId="LiveId" clId="{CCF481F3-F49E-44ED-A445-FF91EACAD2AC}" dt="2021-12-01T02:11:30.180" v="5837" actId="1076"/>
          <ac:spMkLst>
            <pc:docMk/>
            <pc:sldMk cId="3543222994" sldId="303"/>
            <ac:spMk id="12" creationId="{A4477295-3BF8-475C-98D4-A09959E4BF48}"/>
          </ac:spMkLst>
        </pc:spChg>
        <pc:spChg chg="add mod">
          <ac:chgData name="井手 那幹" userId="10c7b8922043d385" providerId="LiveId" clId="{CCF481F3-F49E-44ED-A445-FF91EACAD2AC}" dt="2021-12-01T02:11:58.735" v="5839" actId="115"/>
          <ac:spMkLst>
            <pc:docMk/>
            <pc:sldMk cId="3543222994" sldId="303"/>
            <ac:spMk id="13" creationId="{F1DA930C-5FA2-4F67-87B1-6240DDA25A8E}"/>
          </ac:spMkLst>
        </pc:spChg>
      </pc:sldChg>
      <pc:sldChg chg="addSp delSp modSp add del mod modTransition">
        <pc:chgData name="井手 那幹" userId="10c7b8922043d385" providerId="LiveId" clId="{CCF481F3-F49E-44ED-A445-FF91EACAD2AC}" dt="2021-12-04T03:55:02.079" v="35674" actId="47"/>
        <pc:sldMkLst>
          <pc:docMk/>
          <pc:sldMk cId="3520540853" sldId="304"/>
        </pc:sldMkLst>
        <pc:spChg chg="mod">
          <ac:chgData name="井手 那幹" userId="10c7b8922043d385" providerId="LiveId" clId="{CCF481F3-F49E-44ED-A445-FF91EACAD2AC}" dt="2021-11-27T09:25:38.083" v="4091" actId="1076"/>
          <ac:spMkLst>
            <pc:docMk/>
            <pc:sldMk cId="3520540853" sldId="304"/>
            <ac:spMk id="2" creationId="{1CB49E8A-A0A8-4DFF-B852-E672D5CF3536}"/>
          </ac:spMkLst>
        </pc:spChg>
        <pc:spChg chg="mod">
          <ac:chgData name="井手 那幹" userId="10c7b8922043d385" providerId="LiveId" clId="{CCF481F3-F49E-44ED-A445-FF91EACAD2AC}" dt="2021-11-27T09:10:08.948" v="4000" actId="14100"/>
          <ac:spMkLst>
            <pc:docMk/>
            <pc:sldMk cId="3520540853" sldId="304"/>
            <ac:spMk id="3" creationId="{A9BE4537-CE7F-441B-BE3F-60C05ACEED99}"/>
          </ac:spMkLst>
        </pc:spChg>
        <pc:spChg chg="add mod">
          <ac:chgData name="井手 那幹" userId="10c7b8922043d385" providerId="LiveId" clId="{CCF481F3-F49E-44ED-A445-FF91EACAD2AC}" dt="2021-12-03T07:36:53.719" v="25140" actId="20577"/>
          <ac:spMkLst>
            <pc:docMk/>
            <pc:sldMk cId="3520540853" sldId="304"/>
            <ac:spMk id="4" creationId="{90DEEFDD-ECCE-4670-9B68-CB587CE9BBDD}"/>
          </ac:spMkLst>
        </pc:spChg>
        <pc:spChg chg="del">
          <ac:chgData name="井手 那幹" userId="10c7b8922043d385" providerId="LiveId" clId="{CCF481F3-F49E-44ED-A445-FF91EACAD2AC}" dt="2021-11-27T09:25:35.718" v="4089" actId="478"/>
          <ac:spMkLst>
            <pc:docMk/>
            <pc:sldMk cId="3520540853" sldId="304"/>
            <ac:spMk id="5" creationId="{A31140DB-79D4-4A75-B610-7CA50116D40E}"/>
          </ac:spMkLst>
        </pc:spChg>
        <pc:spChg chg="del">
          <ac:chgData name="井手 那幹" userId="10c7b8922043d385" providerId="LiveId" clId="{CCF481F3-F49E-44ED-A445-FF91EACAD2AC}" dt="2021-11-27T09:25:49.572" v="4094" actId="478"/>
          <ac:spMkLst>
            <pc:docMk/>
            <pc:sldMk cId="3520540853" sldId="304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1-27T09:25:43.763" v="4092" actId="478"/>
          <ac:spMkLst>
            <pc:docMk/>
            <pc:sldMk cId="3520540853" sldId="304"/>
            <ac:spMk id="10" creationId="{591BD88C-7C90-4343-8FC0-FC134A78695C}"/>
          </ac:spMkLst>
        </pc:spChg>
        <pc:cxnChg chg="del">
          <ac:chgData name="井手 那幹" userId="10c7b8922043d385" providerId="LiveId" clId="{CCF481F3-F49E-44ED-A445-FF91EACAD2AC}" dt="2021-11-27T09:25:46.942" v="4093" actId="478"/>
          <ac:cxnSpMkLst>
            <pc:docMk/>
            <pc:sldMk cId="3520540853" sldId="304"/>
            <ac:cxnSpMk id="7" creationId="{646C22B1-BEDC-492D-A5F3-74CAFFF32983}"/>
          </ac:cxnSpMkLst>
        </pc:cxnChg>
      </pc:sldChg>
      <pc:sldChg chg="addSp modSp add mod ord modTransition">
        <pc:chgData name="井手 那幹" userId="10c7b8922043d385" providerId="LiveId" clId="{CCF481F3-F49E-44ED-A445-FF91EACAD2AC}" dt="2021-12-03T23:55:23.850" v="35233"/>
        <pc:sldMkLst>
          <pc:docMk/>
          <pc:sldMk cId="4291015657" sldId="305"/>
        </pc:sldMkLst>
        <pc:spChg chg="mod">
          <ac:chgData name="井手 那幹" userId="10c7b8922043d385" providerId="LiveId" clId="{CCF481F3-F49E-44ED-A445-FF91EACAD2AC}" dt="2021-11-27T09:27:40.463" v="4179" actId="20577"/>
          <ac:spMkLst>
            <pc:docMk/>
            <pc:sldMk cId="4291015657" sldId="305"/>
            <ac:spMk id="3" creationId="{A9BE4537-CE7F-441B-BE3F-60C05ACEED99}"/>
          </ac:spMkLst>
        </pc:spChg>
        <pc:spChg chg="add mod">
          <ac:chgData name="井手 那幹" userId="10c7b8922043d385" providerId="LiveId" clId="{CCF481F3-F49E-44ED-A445-FF91EACAD2AC}" dt="2021-12-03T23:05:23.270" v="33970" actId="1076"/>
          <ac:spMkLst>
            <pc:docMk/>
            <pc:sldMk cId="4291015657" sldId="305"/>
            <ac:spMk id="4" creationId="{D58E375C-0B5F-42DD-A219-4D5D4A25AB3E}"/>
          </ac:spMkLst>
        </pc:spChg>
        <pc:spChg chg="add mod">
          <ac:chgData name="井手 那幹" userId="10c7b8922043d385" providerId="LiveId" clId="{CCF481F3-F49E-44ED-A445-FF91EACAD2AC}" dt="2021-12-03T23:05:23.270" v="33970" actId="1076"/>
          <ac:spMkLst>
            <pc:docMk/>
            <pc:sldMk cId="4291015657" sldId="305"/>
            <ac:spMk id="5" creationId="{A28C2C44-9CEE-449E-A55B-DF9FADC1A7E9}"/>
          </ac:spMkLst>
        </pc:spChg>
      </pc:sldChg>
      <pc:sldChg chg="addSp delSp modSp add del mod ord">
        <pc:chgData name="井手 那幹" userId="10c7b8922043d385" providerId="LiveId" clId="{CCF481F3-F49E-44ED-A445-FF91EACAD2AC}" dt="2021-12-04T03:54:18.139" v="35672" actId="47"/>
        <pc:sldMkLst>
          <pc:docMk/>
          <pc:sldMk cId="1081257095" sldId="306"/>
        </pc:sldMkLst>
        <pc:spChg chg="del">
          <ac:chgData name="井手 那幹" userId="10c7b8922043d385" providerId="LiveId" clId="{CCF481F3-F49E-44ED-A445-FF91EACAD2AC}" dt="2021-11-27T12:29:37.652" v="4324" actId="478"/>
          <ac:spMkLst>
            <pc:docMk/>
            <pc:sldMk cId="1081257095" sldId="306"/>
            <ac:spMk id="3" creationId="{A9BE4537-CE7F-441B-BE3F-60C05ACEED99}"/>
          </ac:spMkLst>
        </pc:spChg>
        <pc:spChg chg="add mod">
          <ac:chgData name="井手 那幹" userId="10c7b8922043d385" providerId="LiveId" clId="{CCF481F3-F49E-44ED-A445-FF91EACAD2AC}" dt="2021-11-27T12:59:29.691" v="4762" actId="208"/>
          <ac:spMkLst>
            <pc:docMk/>
            <pc:sldMk cId="1081257095" sldId="306"/>
            <ac:spMk id="4" creationId="{99D68FB8-5A25-49E7-A0B0-C71F820667C3}"/>
          </ac:spMkLst>
        </pc:spChg>
        <pc:spChg chg="add del mod">
          <ac:chgData name="井手 那幹" userId="10c7b8922043d385" providerId="LiveId" clId="{CCF481F3-F49E-44ED-A445-FF91EACAD2AC}" dt="2021-11-27T12:58:14.967" v="4749" actId="21"/>
          <ac:spMkLst>
            <pc:docMk/>
            <pc:sldMk cId="1081257095" sldId="306"/>
            <ac:spMk id="6" creationId="{9B0B2343-CC05-4F6B-A0FB-AE89ABDA7AA8}"/>
          </ac:spMkLst>
        </pc:spChg>
        <pc:spChg chg="add mod">
          <ac:chgData name="井手 那幹" userId="10c7b8922043d385" providerId="LiveId" clId="{CCF481F3-F49E-44ED-A445-FF91EACAD2AC}" dt="2021-11-27T12:52:20.906" v="4579" actId="20577"/>
          <ac:spMkLst>
            <pc:docMk/>
            <pc:sldMk cId="1081257095" sldId="306"/>
            <ac:spMk id="8" creationId="{64EA9ABF-5F26-4BC1-8C4D-CCA3427D52CF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081257095" sldId="306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1-27T12:54:10.188" v="4608" actId="20577"/>
          <ac:spMkLst>
            <pc:docMk/>
            <pc:sldMk cId="1081257095" sldId="306"/>
            <ac:spMk id="10" creationId="{591BD88C-7C90-4343-8FC0-FC134A78695C}"/>
          </ac:spMkLst>
        </pc:spChg>
        <pc:spChg chg="add del mod">
          <ac:chgData name="井手 那幹" userId="10c7b8922043d385" providerId="LiveId" clId="{CCF481F3-F49E-44ED-A445-FF91EACAD2AC}" dt="2021-11-27T12:58:30.730" v="4754" actId="478"/>
          <ac:spMkLst>
            <pc:docMk/>
            <pc:sldMk cId="1081257095" sldId="306"/>
            <ac:spMk id="11" creationId="{B7D8C46E-75BA-4628-B83C-43B371F492E8}"/>
          </ac:spMkLst>
        </pc:spChg>
        <pc:spChg chg="add mod">
          <ac:chgData name="井手 那幹" userId="10c7b8922043d385" providerId="LiveId" clId="{CCF481F3-F49E-44ED-A445-FF91EACAD2AC}" dt="2021-11-27T13:18:08.053" v="5358" actId="20577"/>
          <ac:spMkLst>
            <pc:docMk/>
            <pc:sldMk cId="1081257095" sldId="306"/>
            <ac:spMk id="12" creationId="{1308F8EC-4FAA-46C6-9C2B-378201DCAD41}"/>
          </ac:spMkLst>
        </pc:spChg>
        <pc:spChg chg="add del mod">
          <ac:chgData name="井手 那幹" userId="10c7b8922043d385" providerId="LiveId" clId="{CCF481F3-F49E-44ED-A445-FF91EACAD2AC}" dt="2021-11-27T13:02:18.694" v="5015"/>
          <ac:spMkLst>
            <pc:docMk/>
            <pc:sldMk cId="1081257095" sldId="306"/>
            <ac:spMk id="13" creationId="{6D1175DB-5155-4491-BB20-29C2DDA7E5B5}"/>
          </ac:spMkLst>
        </pc:spChg>
        <pc:spChg chg="add mod">
          <ac:chgData name="井手 那幹" userId="10c7b8922043d385" providerId="LiveId" clId="{CCF481F3-F49E-44ED-A445-FF91EACAD2AC}" dt="2021-11-27T13:03:11.745" v="5072" actId="1076"/>
          <ac:spMkLst>
            <pc:docMk/>
            <pc:sldMk cId="1081257095" sldId="306"/>
            <ac:spMk id="14" creationId="{56250673-BE2F-4744-9FA3-FB2A7503CA39}"/>
          </ac:spMkLst>
        </pc:spChg>
        <pc:spChg chg="add mod">
          <ac:chgData name="井手 那幹" userId="10c7b8922043d385" providerId="LiveId" clId="{CCF481F3-F49E-44ED-A445-FF91EACAD2AC}" dt="2021-11-27T13:05:22.697" v="5142" actId="1076"/>
          <ac:spMkLst>
            <pc:docMk/>
            <pc:sldMk cId="1081257095" sldId="306"/>
            <ac:spMk id="15" creationId="{6E14403D-9501-43A2-8DEB-5FC465FE1CFB}"/>
          </ac:spMkLst>
        </pc:spChg>
        <pc:spChg chg="add mod">
          <ac:chgData name="井手 那幹" userId="10c7b8922043d385" providerId="LiveId" clId="{CCF481F3-F49E-44ED-A445-FF91EACAD2AC}" dt="2021-11-27T13:06:59.801" v="5181" actId="1076"/>
          <ac:spMkLst>
            <pc:docMk/>
            <pc:sldMk cId="1081257095" sldId="306"/>
            <ac:spMk id="16" creationId="{89186C7B-BE0B-4EDD-BB97-9D07266E410D}"/>
          </ac:spMkLst>
        </pc:spChg>
        <pc:spChg chg="add mod">
          <ac:chgData name="井手 那幹" userId="10c7b8922043d385" providerId="LiveId" clId="{CCF481F3-F49E-44ED-A445-FF91EACAD2AC}" dt="2021-11-27T13:08:28.276" v="5296" actId="1076"/>
          <ac:spMkLst>
            <pc:docMk/>
            <pc:sldMk cId="1081257095" sldId="306"/>
            <ac:spMk id="17" creationId="{9B1C8911-F413-4E25-A587-1AD922AD167A}"/>
          </ac:spMkLst>
        </pc:spChg>
        <pc:spChg chg="add del">
          <ac:chgData name="井手 那幹" userId="10c7b8922043d385" providerId="LiveId" clId="{CCF481F3-F49E-44ED-A445-FF91EACAD2AC}" dt="2021-11-27T13:17:27.048" v="5298" actId="11529"/>
          <ac:spMkLst>
            <pc:docMk/>
            <pc:sldMk cId="1081257095" sldId="306"/>
            <ac:spMk id="18" creationId="{3E7267EC-4F04-46A1-AEE5-2EFF1EAE8200}"/>
          </ac:spMkLst>
        </pc:spChg>
        <pc:spChg chg="add mod">
          <ac:chgData name="井手 那幹" userId="10c7b8922043d385" providerId="LiveId" clId="{CCF481F3-F49E-44ED-A445-FF91EACAD2AC}" dt="2021-11-27T13:17:58.549" v="5357" actId="1076"/>
          <ac:spMkLst>
            <pc:docMk/>
            <pc:sldMk cId="1081257095" sldId="306"/>
            <ac:spMk id="19" creationId="{C648A356-1184-4B6B-A321-775553112A26}"/>
          </ac:spMkLst>
        </pc:spChg>
        <pc:spChg chg="add mod">
          <ac:chgData name="井手 那幹" userId="10c7b8922043d385" providerId="LiveId" clId="{CCF481F3-F49E-44ED-A445-FF91EACAD2AC}" dt="2021-11-27T13:20:03.608" v="5417" actId="20577"/>
          <ac:spMkLst>
            <pc:docMk/>
            <pc:sldMk cId="1081257095" sldId="306"/>
            <ac:spMk id="20" creationId="{D8901FCD-9473-42CE-9FB3-04D8D03E2C57}"/>
          </ac:spMkLst>
        </pc:spChg>
      </pc:sldChg>
      <pc:sldChg chg="addSp delSp modSp add del mod delAnim modAnim modNotesTx">
        <pc:chgData name="井手 那幹" userId="10c7b8922043d385" providerId="LiveId" clId="{CCF481F3-F49E-44ED-A445-FF91EACAD2AC}" dt="2021-12-03T14:35:36.837" v="33156" actId="2696"/>
        <pc:sldMkLst>
          <pc:docMk/>
          <pc:sldMk cId="153776703" sldId="307"/>
        </pc:sldMkLst>
        <pc:spChg chg="mod">
          <ac:chgData name="井手 那幹" userId="10c7b8922043d385" providerId="LiveId" clId="{CCF481F3-F49E-44ED-A445-FF91EACAD2AC}" dt="2021-12-01T12:27:23.038" v="14772" actId="2711"/>
          <ac:spMkLst>
            <pc:docMk/>
            <pc:sldMk cId="153776703" sldId="307"/>
            <ac:spMk id="2" creationId="{1CB49E8A-A0A8-4DFF-B852-E672D5CF3536}"/>
          </ac:spMkLst>
        </pc:spChg>
        <pc:spChg chg="del mod">
          <ac:chgData name="井手 那幹" userId="10c7b8922043d385" providerId="LiveId" clId="{CCF481F3-F49E-44ED-A445-FF91EACAD2AC}" dt="2021-12-03T08:48:17.903" v="25870" actId="478"/>
          <ac:spMkLst>
            <pc:docMk/>
            <pc:sldMk cId="153776703" sldId="307"/>
            <ac:spMk id="3" creationId="{9CDB66D0-7005-483F-8F84-2EE270A37901}"/>
          </ac:spMkLst>
        </pc:spChg>
        <pc:spChg chg="del mod">
          <ac:chgData name="井手 那幹" userId="10c7b8922043d385" providerId="LiveId" clId="{CCF481F3-F49E-44ED-A445-FF91EACAD2AC}" dt="2021-12-03T08:48:19.892" v="25871" actId="478"/>
          <ac:spMkLst>
            <pc:docMk/>
            <pc:sldMk cId="153776703" sldId="307"/>
            <ac:spMk id="4" creationId="{1057E3E4-F599-4868-B719-346A9189F7BB}"/>
          </ac:spMkLst>
        </pc:spChg>
        <pc:spChg chg="mod">
          <ac:chgData name="井手 那幹" userId="10c7b8922043d385" providerId="LiveId" clId="{CCF481F3-F49E-44ED-A445-FF91EACAD2AC}" dt="2021-12-01T12:27:23.038" v="14772" actId="2711"/>
          <ac:spMkLst>
            <pc:docMk/>
            <pc:sldMk cId="153776703" sldId="307"/>
            <ac:spMk id="5" creationId="{A31140DB-79D4-4A75-B610-7CA50116D40E}"/>
          </ac:spMkLst>
        </pc:spChg>
        <pc:spChg chg="add mod">
          <ac:chgData name="井手 那幹" userId="10c7b8922043d385" providerId="LiveId" clId="{CCF481F3-F49E-44ED-A445-FF91EACAD2AC}" dt="2021-12-03T08:53:46.644" v="26137" actId="1076"/>
          <ac:spMkLst>
            <pc:docMk/>
            <pc:sldMk cId="153776703" sldId="307"/>
            <ac:spMk id="6" creationId="{3682CB65-1E05-45AE-9405-A98B3271FAF7}"/>
          </ac:spMkLst>
        </pc:spChg>
        <pc:spChg chg="del mod">
          <ac:chgData name="井手 那幹" userId="10c7b8922043d385" providerId="LiveId" clId="{CCF481F3-F49E-44ED-A445-FF91EACAD2AC}" dt="2021-12-01T05:37:36.513" v="7325" actId="478"/>
          <ac:spMkLst>
            <pc:docMk/>
            <pc:sldMk cId="153776703" sldId="307"/>
            <ac:spMk id="6" creationId="{6C345B65-3CAC-41CF-BF7F-E657CEC98274}"/>
          </ac:spMkLst>
        </pc:spChg>
        <pc:spChg chg="mod">
          <ac:chgData name="井手 那幹" userId="10c7b8922043d385" providerId="LiveId" clId="{CCF481F3-F49E-44ED-A445-FF91EACAD2AC}" dt="2021-12-02T14:29:37.301" v="22397" actId="20577"/>
          <ac:spMkLst>
            <pc:docMk/>
            <pc:sldMk cId="153776703" sldId="307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1T12:27:23.038" v="14772" actId="2711"/>
          <ac:spMkLst>
            <pc:docMk/>
            <pc:sldMk cId="153776703" sldId="307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2T10:08:55.632" v="22217" actId="20577"/>
          <ac:spMkLst>
            <pc:docMk/>
            <pc:sldMk cId="153776703" sldId="307"/>
            <ac:spMk id="10" creationId="{591BD88C-7C90-4343-8FC0-FC134A78695C}"/>
          </ac:spMkLst>
        </pc:spChg>
        <pc:spChg chg="add del mod">
          <ac:chgData name="井手 那幹" userId="10c7b8922043d385" providerId="LiveId" clId="{CCF481F3-F49E-44ED-A445-FF91EACAD2AC}" dt="2021-12-03T08:48:36.147" v="25878" actId="478"/>
          <ac:spMkLst>
            <pc:docMk/>
            <pc:sldMk cId="153776703" sldId="307"/>
            <ac:spMk id="11" creationId="{3887AE8F-3A9A-495E-9201-610B87444E0E}"/>
          </ac:spMkLst>
        </pc:spChg>
        <pc:spChg chg="del">
          <ac:chgData name="井手 那幹" userId="10c7b8922043d385" providerId="LiveId" clId="{CCF481F3-F49E-44ED-A445-FF91EACAD2AC}" dt="2021-12-01T05:37:55.752" v="7328" actId="478"/>
          <ac:spMkLst>
            <pc:docMk/>
            <pc:sldMk cId="153776703" sldId="307"/>
            <ac:spMk id="12" creationId="{A4477295-3BF8-475C-98D4-A09959E4BF48}"/>
          </ac:spMkLst>
        </pc:spChg>
        <pc:spChg chg="del mod">
          <ac:chgData name="井手 那幹" userId="10c7b8922043d385" providerId="LiveId" clId="{CCF481F3-F49E-44ED-A445-FF91EACAD2AC}" dt="2021-12-03T08:48:23.047" v="25872" actId="478"/>
          <ac:spMkLst>
            <pc:docMk/>
            <pc:sldMk cId="153776703" sldId="307"/>
            <ac:spMk id="13" creationId="{F1DA930C-5FA2-4F67-87B1-6240DDA25A8E}"/>
          </ac:spMkLst>
        </pc:spChg>
      </pc:sldChg>
      <pc:sldChg chg="addSp delSp modSp add mod modTransition setBg delAnim modAnim modNotesTx">
        <pc:chgData name="井手 那幹" userId="10c7b8922043d385" providerId="LiveId" clId="{CCF481F3-F49E-44ED-A445-FF91EACAD2AC}" dt="2021-12-03T14:42:33.910" v="33217"/>
        <pc:sldMkLst>
          <pc:docMk/>
          <pc:sldMk cId="4224888705" sldId="308"/>
        </pc:sldMkLst>
        <pc:spChg chg="add del mod">
          <ac:chgData name="井手 那幹" userId="10c7b8922043d385" providerId="LiveId" clId="{CCF481F3-F49E-44ED-A445-FF91EACAD2AC}" dt="2021-12-01T03:03:08.635" v="6170"/>
          <ac:spMkLst>
            <pc:docMk/>
            <pc:sldMk cId="4224888705" sldId="308"/>
            <ac:spMk id="3" creationId="{6D157A44-D90C-4AA7-AB4C-88C3DB0B4786}"/>
          </ac:spMkLst>
        </pc:spChg>
        <pc:spChg chg="del">
          <ac:chgData name="井手 那幹" userId="10c7b8922043d385" providerId="LiveId" clId="{CCF481F3-F49E-44ED-A445-FF91EACAD2AC}" dt="2021-12-01T02:16:25.317" v="5872" actId="478"/>
          <ac:spMkLst>
            <pc:docMk/>
            <pc:sldMk cId="4224888705" sldId="308"/>
            <ac:spMk id="3" creationId="{9CDB66D0-7005-483F-8F84-2EE270A37901}"/>
          </ac:spMkLst>
        </pc:spChg>
        <pc:spChg chg="del mod">
          <ac:chgData name="井手 那幹" userId="10c7b8922043d385" providerId="LiveId" clId="{CCF481F3-F49E-44ED-A445-FF91EACAD2AC}" dt="2021-12-01T02:16:21.104" v="5871" actId="478"/>
          <ac:spMkLst>
            <pc:docMk/>
            <pc:sldMk cId="4224888705" sldId="308"/>
            <ac:spMk id="4" creationId="{1057E3E4-F599-4868-B719-346A9189F7BB}"/>
          </ac:spMkLst>
        </pc:spChg>
        <pc:spChg chg="add del mod ord">
          <ac:chgData name="井手 那幹" userId="10c7b8922043d385" providerId="LiveId" clId="{CCF481F3-F49E-44ED-A445-FF91EACAD2AC}" dt="2021-12-03T05:48:37.771" v="22684" actId="478"/>
          <ac:spMkLst>
            <pc:docMk/>
            <pc:sldMk cId="4224888705" sldId="308"/>
            <ac:spMk id="4" creationId="{577E5732-4E48-4386-B5A1-E7E4F328D53A}"/>
          </ac:spMkLst>
        </pc:spChg>
        <pc:spChg chg="del mod">
          <ac:chgData name="井手 那幹" userId="10c7b8922043d385" providerId="LiveId" clId="{CCF481F3-F49E-44ED-A445-FF91EACAD2AC}" dt="2021-12-01T05:59:25.005" v="7781" actId="478"/>
          <ac:spMkLst>
            <pc:docMk/>
            <pc:sldMk cId="4224888705" sldId="308"/>
            <ac:spMk id="6" creationId="{6C345B65-3CAC-41CF-BF7F-E657CEC98274}"/>
          </ac:spMkLst>
        </pc:spChg>
        <pc:spChg chg="mod">
          <ac:chgData name="井手 那幹" userId="10c7b8922043d385" providerId="LiveId" clId="{CCF481F3-F49E-44ED-A445-FF91EACAD2AC}" dt="2021-12-02T14:29:45.235" v="22399" actId="20577"/>
          <ac:spMkLst>
            <pc:docMk/>
            <pc:sldMk cId="4224888705" sldId="308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4224888705" sldId="308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2T14:22:10.556" v="22244" actId="20577"/>
          <ac:spMkLst>
            <pc:docMk/>
            <pc:sldMk cId="4224888705" sldId="308"/>
            <ac:spMk id="10" creationId="{591BD88C-7C90-4343-8FC0-FC134A78695C}"/>
          </ac:spMkLst>
        </pc:spChg>
        <pc:spChg chg="add del mod ord">
          <ac:chgData name="井手 那幹" userId="10c7b8922043d385" providerId="LiveId" clId="{CCF481F3-F49E-44ED-A445-FF91EACAD2AC}" dt="2021-12-03T05:48:50.627" v="22689" actId="478"/>
          <ac:spMkLst>
            <pc:docMk/>
            <pc:sldMk cId="4224888705" sldId="308"/>
            <ac:spMk id="11" creationId="{D6E28FC3-69DA-4778-9258-D4EFA52F918D}"/>
          </ac:spMkLst>
        </pc:spChg>
        <pc:spChg chg="add del mod">
          <ac:chgData name="井手 那幹" userId="10c7b8922043d385" providerId="LiveId" clId="{CCF481F3-F49E-44ED-A445-FF91EACAD2AC}" dt="2021-12-03T00:32:44.588" v="22468" actId="478"/>
          <ac:spMkLst>
            <pc:docMk/>
            <pc:sldMk cId="4224888705" sldId="308"/>
            <ac:spMk id="12" creationId="{887DAFE2-B50F-4206-8890-F5C1CA062C88}"/>
          </ac:spMkLst>
        </pc:spChg>
        <pc:spChg chg="del">
          <ac:chgData name="井手 那幹" userId="10c7b8922043d385" providerId="LiveId" clId="{CCF481F3-F49E-44ED-A445-FF91EACAD2AC}" dt="2021-12-01T02:16:19.235" v="5869" actId="478"/>
          <ac:spMkLst>
            <pc:docMk/>
            <pc:sldMk cId="4224888705" sldId="308"/>
            <ac:spMk id="12" creationId="{A4477295-3BF8-475C-98D4-A09959E4BF48}"/>
          </ac:spMkLst>
        </pc:spChg>
        <pc:spChg chg="add del mod">
          <ac:chgData name="井手 那幹" userId="10c7b8922043d385" providerId="LiveId" clId="{CCF481F3-F49E-44ED-A445-FF91EACAD2AC}" dt="2021-12-03T00:32:48.604" v="22470" actId="478"/>
          <ac:spMkLst>
            <pc:docMk/>
            <pc:sldMk cId="4224888705" sldId="308"/>
            <ac:spMk id="13" creationId="{B7C632D2-5964-4FB8-BC6C-B93143B8C288}"/>
          </ac:spMkLst>
        </pc:spChg>
        <pc:spChg chg="del">
          <ac:chgData name="井手 那幹" userId="10c7b8922043d385" providerId="LiveId" clId="{CCF481F3-F49E-44ED-A445-FF91EACAD2AC}" dt="2021-12-01T02:16:17.408" v="5868" actId="478"/>
          <ac:spMkLst>
            <pc:docMk/>
            <pc:sldMk cId="4224888705" sldId="308"/>
            <ac:spMk id="13" creationId="{F1DA930C-5FA2-4F67-87B1-6240DDA25A8E}"/>
          </ac:spMkLst>
        </pc:spChg>
        <pc:spChg chg="add del mod">
          <ac:chgData name="井手 那幹" userId="10c7b8922043d385" providerId="LiveId" clId="{CCF481F3-F49E-44ED-A445-FF91EACAD2AC}" dt="2021-12-01T03:29:56.114" v="6499"/>
          <ac:spMkLst>
            <pc:docMk/>
            <pc:sldMk cId="4224888705" sldId="308"/>
            <ac:spMk id="14" creationId="{26E90828-0714-49BB-9845-5FC52EC1B72C}"/>
          </ac:spMkLst>
        </pc:spChg>
        <pc:spChg chg="add del mod">
          <ac:chgData name="井手 那幹" userId="10c7b8922043d385" providerId="LiveId" clId="{CCF481F3-F49E-44ED-A445-FF91EACAD2AC}" dt="2021-12-03T00:33:00.577" v="22476" actId="478"/>
          <ac:spMkLst>
            <pc:docMk/>
            <pc:sldMk cId="4224888705" sldId="308"/>
            <ac:spMk id="15" creationId="{2D6BA3C9-FFDA-40B4-A2E9-8DD7B7133B37}"/>
          </ac:spMkLst>
        </pc:spChg>
        <pc:spChg chg="add del mod">
          <ac:chgData name="井手 那幹" userId="10c7b8922043d385" providerId="LiveId" clId="{CCF481F3-F49E-44ED-A445-FF91EACAD2AC}" dt="2021-12-03T00:33:02.513" v="22477" actId="478"/>
          <ac:spMkLst>
            <pc:docMk/>
            <pc:sldMk cId="4224888705" sldId="308"/>
            <ac:spMk id="16" creationId="{88980BED-B6C2-4C7A-8FF3-0F00DD516198}"/>
          </ac:spMkLst>
        </pc:spChg>
        <pc:spChg chg="add del mod">
          <ac:chgData name="井手 那幹" userId="10c7b8922043d385" providerId="LiveId" clId="{CCF481F3-F49E-44ED-A445-FF91EACAD2AC}" dt="2021-12-03T00:33:04.629" v="22478" actId="478"/>
          <ac:spMkLst>
            <pc:docMk/>
            <pc:sldMk cId="4224888705" sldId="308"/>
            <ac:spMk id="17" creationId="{53B1873D-9478-4073-9C0D-C822358F6AF5}"/>
          </ac:spMkLst>
        </pc:spChg>
        <pc:spChg chg="add del mod">
          <ac:chgData name="井手 那幹" userId="10c7b8922043d385" providerId="LiveId" clId="{CCF481F3-F49E-44ED-A445-FF91EACAD2AC}" dt="2021-12-03T00:33:08.584" v="22480" actId="478"/>
          <ac:spMkLst>
            <pc:docMk/>
            <pc:sldMk cId="4224888705" sldId="308"/>
            <ac:spMk id="18" creationId="{9D648E17-42C0-4BAF-923B-D93763613003}"/>
          </ac:spMkLst>
        </pc:spChg>
        <pc:spChg chg="add del mod">
          <ac:chgData name="井手 那幹" userId="10c7b8922043d385" providerId="LiveId" clId="{CCF481F3-F49E-44ED-A445-FF91EACAD2AC}" dt="2021-12-03T00:33:12.354" v="22483" actId="478"/>
          <ac:spMkLst>
            <pc:docMk/>
            <pc:sldMk cId="4224888705" sldId="308"/>
            <ac:spMk id="19" creationId="{441DAE5F-2371-49AA-9EA5-A645410650BF}"/>
          </ac:spMkLst>
        </pc:spChg>
        <pc:spChg chg="add del mod">
          <ac:chgData name="井手 那幹" userId="10c7b8922043d385" providerId="LiveId" clId="{CCF481F3-F49E-44ED-A445-FF91EACAD2AC}" dt="2021-12-03T00:32:55.774" v="22474" actId="478"/>
          <ac:spMkLst>
            <pc:docMk/>
            <pc:sldMk cId="4224888705" sldId="308"/>
            <ac:spMk id="20" creationId="{B7B48D87-269C-468C-8D4F-614CB79E793B}"/>
          </ac:spMkLst>
        </pc:spChg>
        <pc:spChg chg="add del mod">
          <ac:chgData name="井手 那幹" userId="10c7b8922043d385" providerId="LiveId" clId="{CCF481F3-F49E-44ED-A445-FF91EACAD2AC}" dt="2021-12-03T00:32:50.972" v="22471" actId="478"/>
          <ac:spMkLst>
            <pc:docMk/>
            <pc:sldMk cId="4224888705" sldId="308"/>
            <ac:spMk id="21" creationId="{9A629CA1-872D-45F3-9C1C-0505B0E5B3A4}"/>
          </ac:spMkLst>
        </pc:spChg>
        <pc:spChg chg="add del mod">
          <ac:chgData name="井手 那幹" userId="10c7b8922043d385" providerId="LiveId" clId="{CCF481F3-F49E-44ED-A445-FF91EACAD2AC}" dt="2021-12-03T05:48:40.590" v="22685" actId="478"/>
          <ac:spMkLst>
            <pc:docMk/>
            <pc:sldMk cId="4224888705" sldId="308"/>
            <ac:spMk id="22" creationId="{8FE53BFC-5DCC-4FAE-8D0F-E0D7CF5F4772}"/>
          </ac:spMkLst>
        </pc:spChg>
        <pc:spChg chg="add del mod">
          <ac:chgData name="井手 那幹" userId="10c7b8922043d385" providerId="LiveId" clId="{CCF481F3-F49E-44ED-A445-FF91EACAD2AC}" dt="2021-12-03T00:33:11.023" v="22481" actId="478"/>
          <ac:spMkLst>
            <pc:docMk/>
            <pc:sldMk cId="4224888705" sldId="308"/>
            <ac:spMk id="23" creationId="{D6D8BEB0-F4EB-4D6B-972C-8B530DBBB173}"/>
          </ac:spMkLst>
        </pc:spChg>
        <pc:spChg chg="add del mod">
          <ac:chgData name="井手 那幹" userId="10c7b8922043d385" providerId="LiveId" clId="{CCF481F3-F49E-44ED-A445-FF91EACAD2AC}" dt="2021-12-03T00:32:53.642" v="22473" actId="478"/>
          <ac:spMkLst>
            <pc:docMk/>
            <pc:sldMk cId="4224888705" sldId="308"/>
            <ac:spMk id="24" creationId="{2019A52C-CA32-46DE-87D5-07D566ECA878}"/>
          </ac:spMkLst>
        </pc:spChg>
        <pc:spChg chg="add del mod">
          <ac:chgData name="井手 那幹" userId="10c7b8922043d385" providerId="LiveId" clId="{CCF481F3-F49E-44ED-A445-FF91EACAD2AC}" dt="2021-12-03T00:32:58.128" v="22475" actId="478"/>
          <ac:spMkLst>
            <pc:docMk/>
            <pc:sldMk cId="4224888705" sldId="308"/>
            <ac:spMk id="25" creationId="{CEF02A84-F780-4C07-B086-38EEB7597AFB}"/>
          </ac:spMkLst>
        </pc:spChg>
        <pc:spChg chg="add del mod">
          <ac:chgData name="井手 那幹" userId="10c7b8922043d385" providerId="LiveId" clId="{CCF481F3-F49E-44ED-A445-FF91EACAD2AC}" dt="2021-12-03T05:48:40.590" v="22685" actId="478"/>
          <ac:spMkLst>
            <pc:docMk/>
            <pc:sldMk cId="4224888705" sldId="308"/>
            <ac:spMk id="26" creationId="{1D2E56FE-1226-492A-87F0-F4205C8E0281}"/>
          </ac:spMkLst>
        </pc:spChg>
        <pc:spChg chg="add del mod">
          <ac:chgData name="井手 那幹" userId="10c7b8922043d385" providerId="LiveId" clId="{CCF481F3-F49E-44ED-A445-FF91EACAD2AC}" dt="2021-12-03T05:48:44.749" v="22686" actId="478"/>
          <ac:spMkLst>
            <pc:docMk/>
            <pc:sldMk cId="4224888705" sldId="308"/>
            <ac:spMk id="27" creationId="{F41BD5F7-725E-40C2-BC27-72C2C2EF4A6D}"/>
          </ac:spMkLst>
        </pc:spChg>
        <pc:spChg chg="add del mod">
          <ac:chgData name="井手 那幹" userId="10c7b8922043d385" providerId="LiveId" clId="{CCF481F3-F49E-44ED-A445-FF91EACAD2AC}" dt="2021-12-03T05:48:44.749" v="22686" actId="478"/>
          <ac:spMkLst>
            <pc:docMk/>
            <pc:sldMk cId="4224888705" sldId="308"/>
            <ac:spMk id="28" creationId="{C8B36699-46E7-4A20-87F5-A55BA3AF10CA}"/>
          </ac:spMkLst>
        </pc:spChg>
        <pc:spChg chg="add mod">
          <ac:chgData name="井手 那幹" userId="10c7b8922043d385" providerId="LiveId" clId="{CCF481F3-F49E-44ED-A445-FF91EACAD2AC}" dt="2021-12-03T09:01:54.985" v="26365" actId="20577"/>
          <ac:spMkLst>
            <pc:docMk/>
            <pc:sldMk cId="4224888705" sldId="308"/>
            <ac:spMk id="44" creationId="{51EC53F3-99C4-4F4E-B87F-2632E4C551C6}"/>
          </ac:spMkLst>
        </pc:spChg>
        <pc:spChg chg="add mod ord">
          <ac:chgData name="井手 那幹" userId="10c7b8922043d385" providerId="LiveId" clId="{CCF481F3-F49E-44ED-A445-FF91EACAD2AC}" dt="2021-12-03T05:50:05.994" v="22694" actId="1076"/>
          <ac:spMkLst>
            <pc:docMk/>
            <pc:sldMk cId="4224888705" sldId="308"/>
            <ac:spMk id="47" creationId="{4433BA07-0042-4327-A225-5CCE1A48071A}"/>
          </ac:spMkLst>
        </pc:spChg>
        <pc:spChg chg="add mod">
          <ac:chgData name="井手 那幹" userId="10c7b8922043d385" providerId="LiveId" clId="{CCF481F3-F49E-44ED-A445-FF91EACAD2AC}" dt="2021-12-03T05:49:38.150" v="22693" actId="1076"/>
          <ac:spMkLst>
            <pc:docMk/>
            <pc:sldMk cId="4224888705" sldId="308"/>
            <ac:spMk id="48" creationId="{6AF1A429-17F8-469E-B2DD-4597E2E3486C}"/>
          </ac:spMkLst>
        </pc:spChg>
        <pc:spChg chg="add mod">
          <ac:chgData name="井手 那幹" userId="10c7b8922043d385" providerId="LiveId" clId="{CCF481F3-F49E-44ED-A445-FF91EACAD2AC}" dt="2021-12-03T05:51:09.962" v="22695" actId="1076"/>
          <ac:spMkLst>
            <pc:docMk/>
            <pc:sldMk cId="4224888705" sldId="308"/>
            <ac:spMk id="49" creationId="{1F52E87C-0E43-4F51-AF86-D7F37FD627B9}"/>
          </ac:spMkLst>
        </pc:spChg>
        <pc:cxnChg chg="add mod">
          <ac:chgData name="井手 那幹" userId="10c7b8922043d385" providerId="LiveId" clId="{CCF481F3-F49E-44ED-A445-FF91EACAD2AC}" dt="2021-12-03T05:53:23.653" v="22702" actId="14100"/>
          <ac:cxnSpMkLst>
            <pc:docMk/>
            <pc:sldMk cId="4224888705" sldId="308"/>
            <ac:cxnSpMk id="6" creationId="{E80D73AB-859C-42D2-AA28-3D898F117F00}"/>
          </ac:cxnSpMkLst>
        </pc:cxnChg>
        <pc:cxnChg chg="add del mod">
          <ac:chgData name="井手 那幹" userId="10c7b8922043d385" providerId="LiveId" clId="{CCF481F3-F49E-44ED-A445-FF91EACAD2AC}" dt="2021-12-03T05:53:40.340" v="22704" actId="11529"/>
          <ac:cxnSpMkLst>
            <pc:docMk/>
            <pc:sldMk cId="4224888705" sldId="308"/>
            <ac:cxnSpMk id="15" creationId="{7F52F18A-BD47-4411-940B-19A36884BDD3}"/>
          </ac:cxnSpMkLst>
        </pc:cxnChg>
        <pc:cxnChg chg="add mod">
          <ac:chgData name="井手 那幹" userId="10c7b8922043d385" providerId="LiveId" clId="{CCF481F3-F49E-44ED-A445-FF91EACAD2AC}" dt="2021-12-03T05:53:56.004" v="22707" actId="1582"/>
          <ac:cxnSpMkLst>
            <pc:docMk/>
            <pc:sldMk cId="4224888705" sldId="308"/>
            <ac:cxnSpMk id="17" creationId="{410CB7DE-6E8E-4B84-A4A9-A4BCF0793BD6}"/>
          </ac:cxnSpMkLst>
        </pc:cxnChg>
        <pc:cxnChg chg="add mod">
          <ac:chgData name="井手 那幹" userId="10c7b8922043d385" providerId="LiveId" clId="{CCF481F3-F49E-44ED-A445-FF91EACAD2AC}" dt="2021-12-03T05:53:17.811" v="22701" actId="14100"/>
          <ac:cxnSpMkLst>
            <pc:docMk/>
            <pc:sldMk cId="4224888705" sldId="308"/>
            <ac:cxnSpMk id="20" creationId="{272C0B06-37C7-443D-9A31-9E87402AC0B9}"/>
          </ac:cxnSpMkLst>
        </pc:cxnChg>
        <pc:cxnChg chg="add mod">
          <ac:chgData name="井手 那幹" userId="10c7b8922043d385" providerId="LiveId" clId="{CCF481F3-F49E-44ED-A445-FF91EACAD2AC}" dt="2021-12-03T05:55:07.423" v="22716" actId="14100"/>
          <ac:cxnSpMkLst>
            <pc:docMk/>
            <pc:sldMk cId="4224888705" sldId="308"/>
            <ac:cxnSpMk id="29" creationId="{3D8ED57D-FE0A-43B4-8FA7-5CD0FC76E8E1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30" creationId="{6BAFA23C-1719-4894-9E52-FAE3C1353713}"/>
          </ac:cxnSpMkLst>
        </pc:cxnChg>
        <pc:cxnChg chg="add mod">
          <ac:chgData name="井手 那幹" userId="10c7b8922043d385" providerId="LiveId" clId="{CCF481F3-F49E-44ED-A445-FF91EACAD2AC}" dt="2021-12-03T05:55:11.551" v="22717" actId="14100"/>
          <ac:cxnSpMkLst>
            <pc:docMk/>
            <pc:sldMk cId="4224888705" sldId="308"/>
            <ac:cxnSpMk id="30" creationId="{8D695E3B-8DDC-46E1-BDAD-53FEDA6AB43B}"/>
          </ac:cxnSpMkLst>
        </pc:cxnChg>
        <pc:cxnChg chg="add del mod">
          <ac:chgData name="井手 那幹" userId="10c7b8922043d385" providerId="LiveId" clId="{CCF481F3-F49E-44ED-A445-FF91EACAD2AC}" dt="2021-12-01T04:01:43.589" v="6906" actId="21"/>
          <ac:cxnSpMkLst>
            <pc:docMk/>
            <pc:sldMk cId="4224888705" sldId="308"/>
            <ac:cxnSpMk id="31" creationId="{58B602C7-96BB-49CA-B353-B3BE0AA7D00B}"/>
          </ac:cxnSpMkLst>
        </pc:cxnChg>
        <pc:cxnChg chg="add mod">
          <ac:chgData name="井手 那幹" userId="10c7b8922043d385" providerId="LiveId" clId="{CCF481F3-F49E-44ED-A445-FF91EACAD2AC}" dt="2021-12-03T05:54:18.043" v="22710" actId="571"/>
          <ac:cxnSpMkLst>
            <pc:docMk/>
            <pc:sldMk cId="4224888705" sldId="308"/>
            <ac:cxnSpMk id="31" creationId="{A5EB0C7E-12C7-4FA5-AF89-5BCDF604B67A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32" creationId="{2040427E-F6C3-47C4-A250-315D786FB239}"/>
          </ac:cxnSpMkLst>
        </pc:cxnChg>
        <pc:cxnChg chg="add mod">
          <ac:chgData name="井手 那幹" userId="10c7b8922043d385" providerId="LiveId" clId="{CCF481F3-F49E-44ED-A445-FF91EACAD2AC}" dt="2021-12-03T05:54:24.467" v="22711" actId="571"/>
          <ac:cxnSpMkLst>
            <pc:docMk/>
            <pc:sldMk cId="4224888705" sldId="308"/>
            <ac:cxnSpMk id="32" creationId="{4FB28B83-C023-462B-A261-87EE2C4654EB}"/>
          </ac:cxnSpMkLst>
        </pc:cxnChg>
        <pc:cxnChg chg="add mod">
          <ac:chgData name="井手 那幹" userId="10c7b8922043d385" providerId="LiveId" clId="{CCF481F3-F49E-44ED-A445-FF91EACAD2AC}" dt="2021-12-03T05:54:32.993" v="22712" actId="571"/>
          <ac:cxnSpMkLst>
            <pc:docMk/>
            <pc:sldMk cId="4224888705" sldId="308"/>
            <ac:cxnSpMk id="33" creationId="{C224E761-DE23-4DD4-8F8F-2A7BC7408590}"/>
          </ac:cxnSpMkLst>
        </pc:cxnChg>
        <pc:cxnChg chg="add mod">
          <ac:chgData name="井手 那幹" userId="10c7b8922043d385" providerId="LiveId" clId="{CCF481F3-F49E-44ED-A445-FF91EACAD2AC}" dt="2021-12-03T05:54:40.628" v="22713" actId="571"/>
          <ac:cxnSpMkLst>
            <pc:docMk/>
            <pc:sldMk cId="4224888705" sldId="308"/>
            <ac:cxnSpMk id="34" creationId="{15140FAF-BA51-4171-9C9E-B3F56047DE2E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34" creationId="{F826FFBC-FFB9-423F-92E3-43BA71647C62}"/>
          </ac:cxnSpMkLst>
        </pc:cxnChg>
        <pc:cxnChg chg="add mod">
          <ac:chgData name="井手 那幹" userId="10c7b8922043d385" providerId="LiveId" clId="{CCF481F3-F49E-44ED-A445-FF91EACAD2AC}" dt="2021-12-03T05:54:52.140" v="22714" actId="571"/>
          <ac:cxnSpMkLst>
            <pc:docMk/>
            <pc:sldMk cId="4224888705" sldId="308"/>
            <ac:cxnSpMk id="35" creationId="{39B2DED4-3902-4A0E-8FA4-4D775B0FB10E}"/>
          </ac:cxnSpMkLst>
        </pc:cxnChg>
        <pc:cxnChg chg="add mod">
          <ac:chgData name="井手 那幹" userId="10c7b8922043d385" providerId="LiveId" clId="{CCF481F3-F49E-44ED-A445-FF91EACAD2AC}" dt="2021-12-03T05:55:18.157" v="22718" actId="14100"/>
          <ac:cxnSpMkLst>
            <pc:docMk/>
            <pc:sldMk cId="4224888705" sldId="308"/>
            <ac:cxnSpMk id="36" creationId="{77198CC0-9E53-413B-8D0B-7027816F7501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36" creationId="{B12E7426-850F-4CBB-9482-AE6861932DAD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37" creationId="{A6F93648-C506-4C4C-A560-81D3BDD63D1B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38" creationId="{60D23839-CBD5-4B2B-A3B5-10B5A95EA7AA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39" creationId="{ABFC0938-6F11-4E1C-A710-FFF2F59FC03A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40" creationId="{3CAB8163-50C9-4258-BFEF-37B5F2AA089A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41" creationId="{B7129D95-82D7-4E25-9FF1-B733654418FF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42" creationId="{5243A7F5-455D-4543-84CA-F82E42C02270}"/>
          </ac:cxnSpMkLst>
        </pc:cxnChg>
        <pc:cxnChg chg="add del mod">
          <ac:chgData name="井手 那幹" userId="10c7b8922043d385" providerId="LiveId" clId="{CCF481F3-F49E-44ED-A445-FF91EACAD2AC}" dt="2021-12-03T00:31:22.464" v="22466" actId="478"/>
          <ac:cxnSpMkLst>
            <pc:docMk/>
            <pc:sldMk cId="4224888705" sldId="308"/>
            <ac:cxnSpMk id="43" creationId="{678E1C7A-0AF8-4EA8-9855-74F8531EF78F}"/>
          </ac:cxnSpMkLst>
        </pc:cxnChg>
      </pc:sldChg>
      <pc:sldChg chg="delSp modSp add del mod delAnim modAnim">
        <pc:chgData name="井手 那幹" userId="10c7b8922043d385" providerId="LiveId" clId="{CCF481F3-F49E-44ED-A445-FF91EACAD2AC}" dt="2021-12-01T03:21:21.688" v="6391" actId="2696"/>
        <pc:sldMkLst>
          <pc:docMk/>
          <pc:sldMk cId="4068870233" sldId="309"/>
        </pc:sldMkLst>
        <pc:spChg chg="mod">
          <ac:chgData name="井手 那幹" userId="10c7b8922043d385" providerId="LiveId" clId="{CCF481F3-F49E-44ED-A445-FF91EACAD2AC}" dt="2021-12-01T02:32:25.118" v="5940" actId="207"/>
          <ac:spMkLst>
            <pc:docMk/>
            <pc:sldMk cId="4068870233" sldId="309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2-01T02:53:11.385" v="6058" actId="207"/>
          <ac:spMkLst>
            <pc:docMk/>
            <pc:sldMk cId="4068870233" sldId="309"/>
            <ac:spMk id="8" creationId="{02916B1B-64A3-4610-A7E4-92F6E71CDD76}"/>
          </ac:spMkLst>
        </pc:spChg>
        <pc:spChg chg="del">
          <ac:chgData name="井手 那幹" userId="10c7b8922043d385" providerId="LiveId" clId="{CCF481F3-F49E-44ED-A445-FF91EACAD2AC}" dt="2021-12-01T02:39:14.661" v="5991" actId="478"/>
          <ac:spMkLst>
            <pc:docMk/>
            <pc:sldMk cId="4068870233" sldId="309"/>
            <ac:spMk id="11" creationId="{20218C51-8E94-41A7-9B09-7807D31C9EAD}"/>
          </ac:spMkLst>
        </pc:spChg>
        <pc:spChg chg="del">
          <ac:chgData name="井手 那幹" userId="10c7b8922043d385" providerId="LiveId" clId="{CCF481F3-F49E-44ED-A445-FF91EACAD2AC}" dt="2021-12-01T02:39:15.549" v="5992" actId="478"/>
          <ac:spMkLst>
            <pc:docMk/>
            <pc:sldMk cId="4068870233" sldId="309"/>
            <ac:spMk id="12" creationId="{3C5077F2-CFDF-48AE-8078-317CE18D1325}"/>
          </ac:spMkLst>
        </pc:spChg>
        <pc:spChg chg="del">
          <ac:chgData name="井手 那幹" userId="10c7b8922043d385" providerId="LiveId" clId="{CCF481F3-F49E-44ED-A445-FF91EACAD2AC}" dt="2021-12-01T02:28:43.642" v="5913" actId="478"/>
          <ac:spMkLst>
            <pc:docMk/>
            <pc:sldMk cId="4068870233" sldId="309"/>
            <ac:spMk id="20" creationId="{15B43179-E604-44CA-B065-394BFCCF127D}"/>
          </ac:spMkLst>
        </pc:spChg>
        <pc:spChg chg="del">
          <ac:chgData name="井手 那幹" userId="10c7b8922043d385" providerId="LiveId" clId="{CCF481F3-F49E-44ED-A445-FF91EACAD2AC}" dt="2021-12-01T02:28:45.399" v="5914" actId="478"/>
          <ac:spMkLst>
            <pc:docMk/>
            <pc:sldMk cId="4068870233" sldId="309"/>
            <ac:spMk id="21" creationId="{1A0587C0-7C08-476B-9045-1F30F0385175}"/>
          </ac:spMkLst>
        </pc:spChg>
        <pc:spChg chg="mod">
          <ac:chgData name="井手 那幹" userId="10c7b8922043d385" providerId="LiveId" clId="{CCF481F3-F49E-44ED-A445-FF91EACAD2AC}" dt="2021-12-01T02:28:56.371" v="5928" actId="20577"/>
          <ac:spMkLst>
            <pc:docMk/>
            <pc:sldMk cId="4068870233" sldId="309"/>
            <ac:spMk id="26" creationId="{D2854003-FA16-4565-A38D-6E6042D3F9E1}"/>
          </ac:spMkLst>
        </pc:spChg>
      </pc:sldChg>
      <pc:sldChg chg="addSp delSp modSp add del mod modTransition delAnim modAnim">
        <pc:chgData name="井手 那幹" userId="10c7b8922043d385" providerId="LiveId" clId="{CCF481F3-F49E-44ED-A445-FF91EACAD2AC}" dt="2021-12-01T04:00:28.362" v="6898" actId="2696"/>
        <pc:sldMkLst>
          <pc:docMk/>
          <pc:sldMk cId="980418220" sldId="310"/>
        </pc:sldMkLst>
        <pc:spChg chg="del mod">
          <ac:chgData name="井手 那幹" userId="10c7b8922043d385" providerId="LiveId" clId="{CCF481F3-F49E-44ED-A445-FF91EACAD2AC}" dt="2021-12-01T03:23:05.623" v="6417" actId="478"/>
          <ac:spMkLst>
            <pc:docMk/>
            <pc:sldMk cId="980418220" sldId="310"/>
            <ac:spMk id="2" creationId="{C45D602E-4177-41E1-A5F4-927C9AD4B78E}"/>
          </ac:spMkLst>
        </pc:spChg>
        <pc:spChg chg="mod">
          <ac:chgData name="井手 那幹" userId="10c7b8922043d385" providerId="LiveId" clId="{CCF481F3-F49E-44ED-A445-FF91EACAD2AC}" dt="2021-12-01T03:24:57.512" v="6437" actId="207"/>
          <ac:spMkLst>
            <pc:docMk/>
            <pc:sldMk cId="980418220" sldId="310"/>
            <ac:spMk id="3" creationId="{CB5D7A4B-32E8-49FD-B804-5DCFEFE7856D}"/>
          </ac:spMkLst>
        </pc:spChg>
        <pc:spChg chg="del mod ord">
          <ac:chgData name="井手 那幹" userId="10c7b8922043d385" providerId="LiveId" clId="{CCF481F3-F49E-44ED-A445-FF91EACAD2AC}" dt="2021-12-01T03:22:48.470" v="6413" actId="478"/>
          <ac:spMkLst>
            <pc:docMk/>
            <pc:sldMk cId="980418220" sldId="310"/>
            <ac:spMk id="6" creationId="{3279F376-8470-4527-858D-D3C45D4E8E48}"/>
          </ac:spMkLst>
        </pc:spChg>
        <pc:spChg chg="mod">
          <ac:chgData name="井手 那幹" userId="10c7b8922043d385" providerId="LiveId" clId="{CCF481F3-F49E-44ED-A445-FF91EACAD2AC}" dt="2021-12-01T03:24:46.228" v="6436" actId="207"/>
          <ac:spMkLst>
            <pc:docMk/>
            <pc:sldMk cId="980418220" sldId="310"/>
            <ac:spMk id="8" creationId="{02916B1B-64A3-4610-A7E4-92F6E71CDD76}"/>
          </ac:spMkLst>
        </pc:spChg>
        <pc:spChg chg="del mod">
          <ac:chgData name="井手 那幹" userId="10c7b8922043d385" providerId="LiveId" clId="{CCF481F3-F49E-44ED-A445-FF91EACAD2AC}" dt="2021-12-01T03:22:45.982" v="6412" actId="478"/>
          <ac:spMkLst>
            <pc:docMk/>
            <pc:sldMk cId="980418220" sldId="310"/>
            <ac:spMk id="11" creationId="{38523BAB-91E7-49F2-A7F1-AA30C565EB9F}"/>
          </ac:spMkLst>
        </pc:spChg>
        <pc:spChg chg="del">
          <ac:chgData name="井手 那幹" userId="10c7b8922043d385" providerId="LiveId" clId="{CCF481F3-F49E-44ED-A445-FF91EACAD2AC}" dt="2021-12-01T02:29:07.285" v="5929" actId="478"/>
          <ac:spMkLst>
            <pc:docMk/>
            <pc:sldMk cId="980418220" sldId="310"/>
            <ac:spMk id="12" creationId="{7533F944-BC03-4F52-A6B8-A49057D4C1D3}"/>
          </ac:spMkLst>
        </pc:spChg>
        <pc:spChg chg="del">
          <ac:chgData name="井手 那幹" userId="10c7b8922043d385" providerId="LiveId" clId="{CCF481F3-F49E-44ED-A445-FF91EACAD2AC}" dt="2021-12-01T02:29:22.525" v="5933" actId="478"/>
          <ac:spMkLst>
            <pc:docMk/>
            <pc:sldMk cId="980418220" sldId="310"/>
            <ac:spMk id="16" creationId="{124C02C5-F796-4115-B587-BD8EA693222A}"/>
          </ac:spMkLst>
        </pc:spChg>
        <pc:spChg chg="del">
          <ac:chgData name="井手 那幹" userId="10c7b8922043d385" providerId="LiveId" clId="{CCF481F3-F49E-44ED-A445-FF91EACAD2AC}" dt="2021-12-01T02:29:17.540" v="5932" actId="478"/>
          <ac:spMkLst>
            <pc:docMk/>
            <pc:sldMk cId="980418220" sldId="310"/>
            <ac:spMk id="18" creationId="{2E52FC44-301B-4C02-8C24-56C312D2C205}"/>
          </ac:spMkLst>
        </pc:spChg>
        <pc:spChg chg="del">
          <ac:chgData name="井手 那幹" userId="10c7b8922043d385" providerId="LiveId" clId="{CCF481F3-F49E-44ED-A445-FF91EACAD2AC}" dt="2021-12-01T02:29:13.064" v="5931" actId="478"/>
          <ac:spMkLst>
            <pc:docMk/>
            <pc:sldMk cId="980418220" sldId="310"/>
            <ac:spMk id="20" creationId="{7B0C2191-2980-4DCC-83DD-48985BB9D1A9}"/>
          </ac:spMkLst>
        </pc:spChg>
        <pc:spChg chg="del">
          <ac:chgData name="井手 那幹" userId="10c7b8922043d385" providerId="LiveId" clId="{CCF481F3-F49E-44ED-A445-FF91EACAD2AC}" dt="2021-12-01T02:29:10.733" v="5930" actId="478"/>
          <ac:spMkLst>
            <pc:docMk/>
            <pc:sldMk cId="980418220" sldId="310"/>
            <ac:spMk id="21" creationId="{041B65AF-60D9-4393-842E-7E76DF2CA266}"/>
          </ac:spMkLst>
        </pc:spChg>
        <pc:spChg chg="del">
          <ac:chgData name="井手 那幹" userId="10c7b8922043d385" providerId="LiveId" clId="{CCF481F3-F49E-44ED-A445-FF91EACAD2AC}" dt="2021-12-01T02:52:48.248" v="6056" actId="478"/>
          <ac:spMkLst>
            <pc:docMk/>
            <pc:sldMk cId="980418220" sldId="310"/>
            <ac:spMk id="22" creationId="{050C2460-6C28-4EB9-B73B-042AAFA01CF4}"/>
          </ac:spMkLst>
        </pc:spChg>
        <pc:spChg chg="del">
          <ac:chgData name="井手 那幹" userId="10c7b8922043d385" providerId="LiveId" clId="{CCF481F3-F49E-44ED-A445-FF91EACAD2AC}" dt="2021-12-01T02:29:30.311" v="5934" actId="478"/>
          <ac:spMkLst>
            <pc:docMk/>
            <pc:sldMk cId="980418220" sldId="310"/>
            <ac:spMk id="23" creationId="{1814F93D-CD20-43D3-B429-CFB9317A0971}"/>
          </ac:spMkLst>
        </pc:spChg>
        <pc:spChg chg="del">
          <ac:chgData name="井手 那幹" userId="10c7b8922043d385" providerId="LiveId" clId="{CCF481F3-F49E-44ED-A445-FF91EACAD2AC}" dt="2021-12-01T02:52:51.589" v="6057" actId="478"/>
          <ac:spMkLst>
            <pc:docMk/>
            <pc:sldMk cId="980418220" sldId="310"/>
            <ac:spMk id="24" creationId="{B827FF91-7003-4E9A-A132-EC7DED3BFEBD}"/>
          </ac:spMkLst>
        </pc:spChg>
        <pc:spChg chg="del mod ord">
          <ac:chgData name="井手 那幹" userId="10c7b8922043d385" providerId="LiveId" clId="{CCF481F3-F49E-44ED-A445-FF91EACAD2AC}" dt="2021-12-01T03:22:51.256" v="6414" actId="478"/>
          <ac:spMkLst>
            <pc:docMk/>
            <pc:sldMk cId="980418220" sldId="310"/>
            <ac:spMk id="26" creationId="{417E2C01-DCEF-4A13-B09F-D6FCD11D1BCD}"/>
          </ac:spMkLst>
        </pc:spChg>
        <pc:cxnChg chg="add mod ord">
          <ac:chgData name="井手 那幹" userId="10c7b8922043d385" providerId="LiveId" clId="{CCF481F3-F49E-44ED-A445-FF91EACAD2AC}" dt="2021-12-01T02:47:51.851" v="6037" actId="167"/>
          <ac:cxnSpMkLst>
            <pc:docMk/>
            <pc:sldMk cId="980418220" sldId="310"/>
            <ac:cxnSpMk id="5" creationId="{703B5C03-D8B4-479F-8FB7-D129A9F2A710}"/>
          </ac:cxnSpMkLst>
        </pc:cxnChg>
        <pc:cxnChg chg="del">
          <ac:chgData name="井手 那幹" userId="10c7b8922043d385" providerId="LiveId" clId="{CCF481F3-F49E-44ED-A445-FF91EACAD2AC}" dt="2021-12-01T02:36:59.318" v="5961" actId="478"/>
          <ac:cxnSpMkLst>
            <pc:docMk/>
            <pc:sldMk cId="980418220" sldId="310"/>
            <ac:cxnSpMk id="25" creationId="{5B3A76DE-E2E1-4653-947C-63E673F778D6}"/>
          </ac:cxnSpMkLst>
        </pc:cxnChg>
        <pc:cxnChg chg="add mod ord">
          <ac:chgData name="井手 那幹" userId="10c7b8922043d385" providerId="LiveId" clId="{CCF481F3-F49E-44ED-A445-FF91EACAD2AC}" dt="2021-12-01T02:47:48.495" v="6036" actId="167"/>
          <ac:cxnSpMkLst>
            <pc:docMk/>
            <pc:sldMk cId="980418220" sldId="310"/>
            <ac:cxnSpMk id="32" creationId="{740C213A-51A6-49D8-9797-D5F68666CE1F}"/>
          </ac:cxnSpMkLst>
        </pc:cxnChg>
      </pc:sldChg>
      <pc:sldChg chg="addSp delSp modSp add del mod modTransition modAnim">
        <pc:chgData name="井手 那幹" userId="10c7b8922043d385" providerId="LiveId" clId="{CCF481F3-F49E-44ED-A445-FF91EACAD2AC}" dt="2021-12-01T03:21:54.683" v="6404" actId="2696"/>
        <pc:sldMkLst>
          <pc:docMk/>
          <pc:sldMk cId="4259410160" sldId="311"/>
        </pc:sldMkLst>
        <pc:spChg chg="mod">
          <ac:chgData name="井手 那幹" userId="10c7b8922043d385" providerId="LiveId" clId="{CCF481F3-F49E-44ED-A445-FF91EACAD2AC}" dt="2021-12-01T02:35:37.733" v="5954" actId="207"/>
          <ac:spMkLst>
            <pc:docMk/>
            <pc:sldMk cId="4259410160" sldId="311"/>
            <ac:spMk id="6" creationId="{3279F376-8470-4527-858D-D3C45D4E8E48}"/>
          </ac:spMkLst>
        </pc:spChg>
        <pc:spChg chg="mod">
          <ac:chgData name="井手 那幹" userId="10c7b8922043d385" providerId="LiveId" clId="{CCF481F3-F49E-44ED-A445-FF91EACAD2AC}" dt="2021-12-01T03:06:35.141" v="6198" actId="1076"/>
          <ac:spMkLst>
            <pc:docMk/>
            <pc:sldMk cId="4259410160" sldId="311"/>
            <ac:spMk id="11" creationId="{38523BAB-91E7-49F2-A7F1-AA30C565EB9F}"/>
          </ac:spMkLst>
        </pc:spChg>
        <pc:spChg chg="mod ord">
          <ac:chgData name="井手 那幹" userId="10c7b8922043d385" providerId="LiveId" clId="{CCF481F3-F49E-44ED-A445-FF91EACAD2AC}" dt="2021-12-01T02:49:05.483" v="6044" actId="167"/>
          <ac:spMkLst>
            <pc:docMk/>
            <pc:sldMk cId="4259410160" sldId="311"/>
            <ac:spMk id="12" creationId="{F959028E-B37A-4F25-A67D-9706F6D0BF17}"/>
          </ac:spMkLst>
        </pc:spChg>
        <pc:spChg chg="ord">
          <ac:chgData name="井手 那幹" userId="10c7b8922043d385" providerId="LiveId" clId="{CCF481F3-F49E-44ED-A445-FF91EACAD2AC}" dt="2021-12-01T02:49:12.545" v="6046" actId="166"/>
          <ac:spMkLst>
            <pc:docMk/>
            <pc:sldMk cId="4259410160" sldId="311"/>
            <ac:spMk id="13" creationId="{3ADD5E9D-353D-49FD-9593-E57169850642}"/>
          </ac:spMkLst>
        </pc:spChg>
        <pc:spChg chg="ord">
          <ac:chgData name="井手 那幹" userId="10c7b8922043d385" providerId="LiveId" clId="{CCF481F3-F49E-44ED-A445-FF91EACAD2AC}" dt="2021-12-01T02:48:26.263" v="6039" actId="166"/>
          <ac:spMkLst>
            <pc:docMk/>
            <pc:sldMk cId="4259410160" sldId="311"/>
            <ac:spMk id="14" creationId="{19B01C30-56A8-4815-8A76-FB56295A1054}"/>
          </ac:spMkLst>
        </pc:spChg>
        <pc:spChg chg="del">
          <ac:chgData name="井手 那幹" userId="10c7b8922043d385" providerId="LiveId" clId="{CCF481F3-F49E-44ED-A445-FF91EACAD2AC}" dt="2021-12-01T02:36:49.279" v="5959" actId="478"/>
          <ac:spMkLst>
            <pc:docMk/>
            <pc:sldMk cId="4259410160" sldId="311"/>
            <ac:spMk id="15" creationId="{B9FF6498-6FBD-42CA-891E-32CF9CAD8CF5}"/>
          </ac:spMkLst>
        </pc:spChg>
        <pc:spChg chg="del">
          <ac:chgData name="井手 那幹" userId="10c7b8922043d385" providerId="LiveId" clId="{CCF481F3-F49E-44ED-A445-FF91EACAD2AC}" dt="2021-12-01T02:36:51.448" v="5960" actId="478"/>
          <ac:spMkLst>
            <pc:docMk/>
            <pc:sldMk cId="4259410160" sldId="311"/>
            <ac:spMk id="16" creationId="{522B11FD-A2B9-4BD6-A0C4-E3C8A34BB155}"/>
          </ac:spMkLst>
        </pc:spChg>
        <pc:spChg chg="ord">
          <ac:chgData name="井手 那幹" userId="10c7b8922043d385" providerId="LiveId" clId="{CCF481F3-F49E-44ED-A445-FF91EACAD2AC}" dt="2021-12-01T02:49:10.145" v="6045" actId="167"/>
          <ac:spMkLst>
            <pc:docMk/>
            <pc:sldMk cId="4259410160" sldId="311"/>
            <ac:spMk id="21" creationId="{31DCC740-A71F-42F4-86E6-C41827C094CB}"/>
          </ac:spMkLst>
        </pc:spChg>
        <pc:cxnChg chg="del">
          <ac:chgData name="井手 那幹" userId="10c7b8922043d385" providerId="LiveId" clId="{CCF481F3-F49E-44ED-A445-FF91EACAD2AC}" dt="2021-12-01T02:36:41.937" v="5957" actId="478"/>
          <ac:cxnSpMkLst>
            <pc:docMk/>
            <pc:sldMk cId="4259410160" sldId="311"/>
            <ac:cxnSpMk id="18" creationId="{F5C6425D-3F03-4578-AA03-91A852EC2308}"/>
          </ac:cxnSpMkLst>
        </pc:cxnChg>
        <pc:cxnChg chg="del">
          <ac:chgData name="井手 那幹" userId="10c7b8922043d385" providerId="LiveId" clId="{CCF481F3-F49E-44ED-A445-FF91EACAD2AC}" dt="2021-12-01T02:36:44.816" v="5958" actId="478"/>
          <ac:cxnSpMkLst>
            <pc:docMk/>
            <pc:sldMk cId="4259410160" sldId="311"/>
            <ac:cxnSpMk id="19" creationId="{311D76E5-3C2B-44EC-9D29-4218F5A27F80}"/>
          </ac:cxnSpMkLst>
        </pc:cxnChg>
        <pc:cxnChg chg="add mod ord">
          <ac:chgData name="井手 那幹" userId="10c7b8922043d385" providerId="LiveId" clId="{CCF481F3-F49E-44ED-A445-FF91EACAD2AC}" dt="2021-12-01T02:47:42.510" v="6035" actId="167"/>
          <ac:cxnSpMkLst>
            <pc:docMk/>
            <pc:sldMk cId="4259410160" sldId="311"/>
            <ac:cxnSpMk id="29" creationId="{7BB7D56A-4BE5-4108-89F2-2507C4BEB603}"/>
          </ac:cxnSpMkLst>
        </pc:cxnChg>
        <pc:cxnChg chg="add mod ord">
          <ac:chgData name="井手 那幹" userId="10c7b8922043d385" providerId="LiveId" clId="{CCF481F3-F49E-44ED-A445-FF91EACAD2AC}" dt="2021-12-01T02:47:39.422" v="6034" actId="167"/>
          <ac:cxnSpMkLst>
            <pc:docMk/>
            <pc:sldMk cId="4259410160" sldId="311"/>
            <ac:cxnSpMk id="30" creationId="{3C9AE001-CB6F-4E9F-8EBC-A58EBBBA09D7}"/>
          </ac:cxnSpMkLst>
        </pc:cxnChg>
      </pc:sldChg>
      <pc:sldChg chg="delSp modSp add del mod modTransition delAnim modAnim">
        <pc:chgData name="井手 那幹" userId="10c7b8922043d385" providerId="LiveId" clId="{CCF481F3-F49E-44ED-A445-FF91EACAD2AC}" dt="2021-12-01T03:21:56.764" v="6405" actId="2696"/>
        <pc:sldMkLst>
          <pc:docMk/>
          <pc:sldMk cId="2677084105" sldId="312"/>
        </pc:sldMkLst>
        <pc:spChg chg="mod">
          <ac:chgData name="井手 那幹" userId="10c7b8922043d385" providerId="LiveId" clId="{CCF481F3-F49E-44ED-A445-FF91EACAD2AC}" dt="2021-12-01T03:11:55.898" v="6236" actId="1076"/>
          <ac:spMkLst>
            <pc:docMk/>
            <pc:sldMk cId="2677084105" sldId="312"/>
            <ac:spMk id="8" creationId="{93A60F46-CE1C-4439-AA21-07A19DFCAE06}"/>
          </ac:spMkLst>
        </pc:spChg>
        <pc:spChg chg="mod">
          <ac:chgData name="井手 那幹" userId="10c7b8922043d385" providerId="LiveId" clId="{CCF481F3-F49E-44ED-A445-FF91EACAD2AC}" dt="2021-12-01T02:41:09.413" v="5996" actId="207"/>
          <ac:spMkLst>
            <pc:docMk/>
            <pc:sldMk cId="2677084105" sldId="312"/>
            <ac:spMk id="12" creationId="{F959028E-B37A-4F25-A67D-9706F6D0BF17}"/>
          </ac:spMkLst>
        </pc:spChg>
        <pc:spChg chg="mod">
          <ac:chgData name="井手 那幹" userId="10c7b8922043d385" providerId="LiveId" clId="{CCF481F3-F49E-44ED-A445-FF91EACAD2AC}" dt="2021-12-01T02:53:43.578" v="6059" actId="207"/>
          <ac:spMkLst>
            <pc:docMk/>
            <pc:sldMk cId="2677084105" sldId="312"/>
            <ac:spMk id="15" creationId="{A29EAA6B-694C-49C1-8544-1BC71415D943}"/>
          </ac:spMkLst>
        </pc:spChg>
        <pc:spChg chg="del">
          <ac:chgData name="井手 那幹" userId="10c7b8922043d385" providerId="LiveId" clId="{CCF481F3-F49E-44ED-A445-FF91EACAD2AC}" dt="2021-12-01T02:37:28.349" v="5966" actId="478"/>
          <ac:spMkLst>
            <pc:docMk/>
            <pc:sldMk cId="2677084105" sldId="312"/>
            <ac:spMk id="25" creationId="{EEB0067A-DBBD-4AE9-8DFA-798644DB04E4}"/>
          </ac:spMkLst>
        </pc:spChg>
        <pc:spChg chg="del">
          <ac:chgData name="井手 那幹" userId="10c7b8922043d385" providerId="LiveId" clId="{CCF481F3-F49E-44ED-A445-FF91EACAD2AC}" dt="2021-12-01T02:37:31.179" v="5967" actId="478"/>
          <ac:spMkLst>
            <pc:docMk/>
            <pc:sldMk cId="2677084105" sldId="312"/>
            <ac:spMk id="26" creationId="{0BD4D42D-2BC3-4B2D-ABB4-5E4FF9069DD0}"/>
          </ac:spMkLst>
        </pc:spChg>
        <pc:cxnChg chg="del">
          <ac:chgData name="井手 那幹" userId="10c7b8922043d385" providerId="LiveId" clId="{CCF481F3-F49E-44ED-A445-FF91EACAD2AC}" dt="2021-12-01T02:37:22.596" v="5965" actId="478"/>
          <ac:cxnSpMkLst>
            <pc:docMk/>
            <pc:sldMk cId="2677084105" sldId="312"/>
            <ac:cxnSpMk id="17" creationId="{D5D67913-FDD0-4308-8835-372B0DDC376F}"/>
          </ac:cxnSpMkLst>
        </pc:cxnChg>
        <pc:cxnChg chg="del">
          <ac:chgData name="井手 那幹" userId="10c7b8922043d385" providerId="LiveId" clId="{CCF481F3-F49E-44ED-A445-FF91EACAD2AC}" dt="2021-12-01T02:37:20.774" v="5964" actId="478"/>
          <ac:cxnSpMkLst>
            <pc:docMk/>
            <pc:sldMk cId="2677084105" sldId="312"/>
            <ac:cxnSpMk id="18" creationId="{183F127E-7824-449A-8D10-287D88E6F438}"/>
          </ac:cxnSpMkLst>
        </pc:cxnChg>
        <pc:cxnChg chg="del">
          <ac:chgData name="井手 那幹" userId="10c7b8922043d385" providerId="LiveId" clId="{CCF481F3-F49E-44ED-A445-FF91EACAD2AC}" dt="2021-12-01T02:37:18.048" v="5962" actId="478"/>
          <ac:cxnSpMkLst>
            <pc:docMk/>
            <pc:sldMk cId="2677084105" sldId="312"/>
            <ac:cxnSpMk id="20" creationId="{D071C388-8511-4E83-9765-1C5BD4E932B0}"/>
          </ac:cxnSpMkLst>
        </pc:cxnChg>
        <pc:cxnChg chg="del">
          <ac:chgData name="井手 那幹" userId="10c7b8922043d385" providerId="LiveId" clId="{CCF481F3-F49E-44ED-A445-FF91EACAD2AC}" dt="2021-12-01T02:37:19.244" v="5963" actId="478"/>
          <ac:cxnSpMkLst>
            <pc:docMk/>
            <pc:sldMk cId="2677084105" sldId="312"/>
            <ac:cxnSpMk id="22" creationId="{0582BAE0-C31C-44FD-A96A-C7E3B006CABB}"/>
          </ac:cxnSpMkLst>
        </pc:cxnChg>
      </pc:sldChg>
      <pc:sldChg chg="delSp modSp add del mod modTransition delAnim modAnim">
        <pc:chgData name="井手 那幹" userId="10c7b8922043d385" providerId="LiveId" clId="{CCF481F3-F49E-44ED-A445-FF91EACAD2AC}" dt="2021-12-01T03:21:59.216" v="6406" actId="2696"/>
        <pc:sldMkLst>
          <pc:docMk/>
          <pc:sldMk cId="749234254" sldId="313"/>
        </pc:sldMkLst>
        <pc:spChg chg="mod">
          <ac:chgData name="井手 那幹" userId="10c7b8922043d385" providerId="LiveId" clId="{CCF481F3-F49E-44ED-A445-FF91EACAD2AC}" dt="2021-12-01T02:42:33.097" v="6003" actId="207"/>
          <ac:spMkLst>
            <pc:docMk/>
            <pc:sldMk cId="749234254" sldId="313"/>
            <ac:spMk id="8" creationId="{A527186F-CD8F-4A93-8FF1-2CAD35FC007B}"/>
          </ac:spMkLst>
        </pc:spChg>
        <pc:spChg chg="mod">
          <ac:chgData name="井手 那幹" userId="10c7b8922043d385" providerId="LiveId" clId="{CCF481F3-F49E-44ED-A445-FF91EACAD2AC}" dt="2021-12-01T02:39:58.782" v="5993" actId="207"/>
          <ac:spMkLst>
            <pc:docMk/>
            <pc:sldMk cId="749234254" sldId="313"/>
            <ac:spMk id="15" creationId="{A29EAA6B-694C-49C1-8544-1BC71415D943}"/>
          </ac:spMkLst>
        </pc:spChg>
        <pc:spChg chg="del mod">
          <ac:chgData name="井手 那幹" userId="10c7b8922043d385" providerId="LiveId" clId="{CCF481F3-F49E-44ED-A445-FF91EACAD2AC}" dt="2021-12-01T02:37:43.372" v="5970" actId="478"/>
          <ac:spMkLst>
            <pc:docMk/>
            <pc:sldMk cId="749234254" sldId="313"/>
            <ac:spMk id="23" creationId="{C863C25D-E7B0-4860-AFFF-7E4C47A8F3C6}"/>
          </ac:spMkLst>
        </pc:spChg>
        <pc:spChg chg="del">
          <ac:chgData name="井手 那幹" userId="10c7b8922043d385" providerId="LiveId" clId="{CCF481F3-F49E-44ED-A445-FF91EACAD2AC}" dt="2021-12-01T02:37:41.334" v="5968" actId="478"/>
          <ac:spMkLst>
            <pc:docMk/>
            <pc:sldMk cId="749234254" sldId="313"/>
            <ac:spMk id="24" creationId="{616CC6B1-D4CC-4CB3-9915-BB3471B5E302}"/>
          </ac:spMkLst>
        </pc:spChg>
        <pc:cxnChg chg="del">
          <ac:chgData name="井手 那幹" userId="10c7b8922043d385" providerId="LiveId" clId="{CCF481F3-F49E-44ED-A445-FF91EACAD2AC}" dt="2021-12-01T02:38:00.682" v="5973" actId="478"/>
          <ac:cxnSpMkLst>
            <pc:docMk/>
            <pc:sldMk cId="749234254" sldId="313"/>
            <ac:cxnSpMk id="18" creationId="{BDED1167-D36D-446B-BB1A-181773652715}"/>
          </ac:cxnSpMkLst>
        </pc:cxnChg>
        <pc:cxnChg chg="del">
          <ac:chgData name="井手 那幹" userId="10c7b8922043d385" providerId="LiveId" clId="{CCF481F3-F49E-44ED-A445-FF91EACAD2AC}" dt="2021-12-01T02:37:59.331" v="5972" actId="478"/>
          <ac:cxnSpMkLst>
            <pc:docMk/>
            <pc:sldMk cId="749234254" sldId="313"/>
            <ac:cxnSpMk id="20" creationId="{6D50BF51-3708-49E6-81A9-A1AF95624DAF}"/>
          </ac:cxnSpMkLst>
        </pc:cxnChg>
        <pc:cxnChg chg="del">
          <ac:chgData name="井手 那幹" userId="10c7b8922043d385" providerId="LiveId" clId="{CCF481F3-F49E-44ED-A445-FF91EACAD2AC}" dt="2021-12-01T02:37:57.017" v="5971" actId="478"/>
          <ac:cxnSpMkLst>
            <pc:docMk/>
            <pc:sldMk cId="749234254" sldId="313"/>
            <ac:cxnSpMk id="21" creationId="{EC36B31F-8E48-4CA7-8BDA-91343228E739}"/>
          </ac:cxnSpMkLst>
        </pc:cxnChg>
        <pc:cxnChg chg="del">
          <ac:chgData name="井手 那幹" userId="10c7b8922043d385" providerId="LiveId" clId="{CCF481F3-F49E-44ED-A445-FF91EACAD2AC}" dt="2021-12-01T02:38:02.198" v="5974" actId="478"/>
          <ac:cxnSpMkLst>
            <pc:docMk/>
            <pc:sldMk cId="749234254" sldId="313"/>
            <ac:cxnSpMk id="22" creationId="{5203999A-30A3-4D98-AE8F-D8499903CE78}"/>
          </ac:cxnSpMkLst>
        </pc:cxnChg>
      </pc:sldChg>
      <pc:sldChg chg="delSp modSp add del mod modTransition delAnim modAnim">
        <pc:chgData name="井手 那幹" userId="10c7b8922043d385" providerId="LiveId" clId="{CCF481F3-F49E-44ED-A445-FF91EACAD2AC}" dt="2021-12-01T03:22:01.477" v="6407" actId="2696"/>
        <pc:sldMkLst>
          <pc:docMk/>
          <pc:sldMk cId="2991863445" sldId="314"/>
        </pc:sldMkLst>
        <pc:spChg chg="mod">
          <ac:chgData name="井手 那幹" userId="10c7b8922043d385" providerId="LiveId" clId="{CCF481F3-F49E-44ED-A445-FF91EACAD2AC}" dt="2021-12-01T02:42:03.806" v="5999" actId="207"/>
          <ac:spMkLst>
            <pc:docMk/>
            <pc:sldMk cId="2991863445" sldId="314"/>
            <ac:spMk id="8" creationId="{A527186F-CD8F-4A93-8FF1-2CAD35FC007B}"/>
          </ac:spMkLst>
        </pc:spChg>
        <pc:spChg chg="mod">
          <ac:chgData name="井手 那幹" userId="10c7b8922043d385" providerId="LiveId" clId="{CCF481F3-F49E-44ED-A445-FF91EACAD2AC}" dt="2021-12-01T03:15:06.678" v="6360" actId="1076"/>
          <ac:spMkLst>
            <pc:docMk/>
            <pc:sldMk cId="2991863445" sldId="314"/>
            <ac:spMk id="15" creationId="{A29EAA6B-694C-49C1-8544-1BC71415D943}"/>
          </ac:spMkLst>
        </pc:spChg>
        <pc:spChg chg="del">
          <ac:chgData name="井手 那幹" userId="10c7b8922043d385" providerId="LiveId" clId="{CCF481F3-F49E-44ED-A445-FF91EACAD2AC}" dt="2021-12-01T02:38:11.453" v="5976" actId="478"/>
          <ac:spMkLst>
            <pc:docMk/>
            <pc:sldMk cId="2991863445" sldId="314"/>
            <ac:spMk id="17" creationId="{45C2A66A-9FEC-4E93-8B37-CC00CCE94A1A}"/>
          </ac:spMkLst>
        </pc:spChg>
        <pc:spChg chg="del">
          <ac:chgData name="井手 那幹" userId="10c7b8922043d385" providerId="LiveId" clId="{CCF481F3-F49E-44ED-A445-FF91EACAD2AC}" dt="2021-12-01T02:38:10.364" v="5975" actId="478"/>
          <ac:spMkLst>
            <pc:docMk/>
            <pc:sldMk cId="2991863445" sldId="314"/>
            <ac:spMk id="18" creationId="{500FA844-7864-4B3E-8BAC-D60480F81B05}"/>
          </ac:spMkLst>
        </pc:spChg>
        <pc:spChg chg="del mod">
          <ac:chgData name="井手 那幹" userId="10c7b8922043d385" providerId="LiveId" clId="{CCF481F3-F49E-44ED-A445-FF91EACAD2AC}" dt="2021-12-01T02:38:13.499" v="5978" actId="478"/>
          <ac:spMkLst>
            <pc:docMk/>
            <pc:sldMk cId="2991863445" sldId="314"/>
            <ac:spMk id="19" creationId="{33093EF6-F378-455A-AA93-2BDFB7E44C7D}"/>
          </ac:spMkLst>
        </pc:spChg>
        <pc:spChg chg="del mod">
          <ac:chgData name="井手 那幹" userId="10c7b8922043d385" providerId="LiveId" clId="{CCF481F3-F49E-44ED-A445-FF91EACAD2AC}" dt="2021-12-01T02:38:15.881" v="5980" actId="478"/>
          <ac:spMkLst>
            <pc:docMk/>
            <pc:sldMk cId="2991863445" sldId="314"/>
            <ac:spMk id="20" creationId="{E3418971-BF7A-4F4E-9386-BE0CE31A986F}"/>
          </ac:spMkLst>
        </pc:spChg>
      </pc:sldChg>
      <pc:sldChg chg="delSp add del mod modTransition delAnim">
        <pc:chgData name="井手 那幹" userId="10c7b8922043d385" providerId="LiveId" clId="{CCF481F3-F49E-44ED-A445-FF91EACAD2AC}" dt="2021-12-01T03:22:03.777" v="6408" actId="2696"/>
        <pc:sldMkLst>
          <pc:docMk/>
          <pc:sldMk cId="821408796" sldId="315"/>
        </pc:sldMkLst>
        <pc:spChg chg="del">
          <ac:chgData name="井手 那幹" userId="10c7b8922043d385" providerId="LiveId" clId="{CCF481F3-F49E-44ED-A445-FF91EACAD2AC}" dt="2021-12-01T02:38:45.480" v="5987" actId="478"/>
          <ac:spMkLst>
            <pc:docMk/>
            <pc:sldMk cId="821408796" sldId="315"/>
            <ac:spMk id="14" creationId="{D284E4C3-A85C-471E-BA92-6CEDCEA47529}"/>
          </ac:spMkLst>
        </pc:spChg>
        <pc:spChg chg="del">
          <ac:chgData name="井手 那幹" userId="10c7b8922043d385" providerId="LiveId" clId="{CCF481F3-F49E-44ED-A445-FF91EACAD2AC}" dt="2021-12-01T02:38:43.616" v="5986" actId="478"/>
          <ac:spMkLst>
            <pc:docMk/>
            <pc:sldMk cId="821408796" sldId="315"/>
            <ac:spMk id="17" creationId="{DCC452A7-C4B7-48F4-9FDD-17C832A0DA70}"/>
          </ac:spMkLst>
        </pc:spChg>
        <pc:cxnChg chg="del">
          <ac:chgData name="井手 那幹" userId="10c7b8922043d385" providerId="LiveId" clId="{CCF481F3-F49E-44ED-A445-FF91EACAD2AC}" dt="2021-12-01T02:38:33.732" v="5983" actId="478"/>
          <ac:cxnSpMkLst>
            <pc:docMk/>
            <pc:sldMk cId="821408796" sldId="315"/>
            <ac:cxnSpMk id="7" creationId="{681990DD-CC6F-42F0-A49B-7ED295EE660A}"/>
          </ac:cxnSpMkLst>
        </pc:cxnChg>
        <pc:cxnChg chg="del">
          <ac:chgData name="井手 那幹" userId="10c7b8922043d385" providerId="LiveId" clId="{CCF481F3-F49E-44ED-A445-FF91EACAD2AC}" dt="2021-12-01T02:38:30.821" v="5982" actId="478"/>
          <ac:cxnSpMkLst>
            <pc:docMk/>
            <pc:sldMk cId="821408796" sldId="315"/>
            <ac:cxnSpMk id="11" creationId="{4E563EA2-C219-486A-A538-33679FDC4872}"/>
          </ac:cxnSpMkLst>
        </pc:cxnChg>
        <pc:cxnChg chg="del">
          <ac:chgData name="井手 那幹" userId="10c7b8922043d385" providerId="LiveId" clId="{CCF481F3-F49E-44ED-A445-FF91EACAD2AC}" dt="2021-12-01T02:38:29.569" v="5981" actId="478"/>
          <ac:cxnSpMkLst>
            <pc:docMk/>
            <pc:sldMk cId="821408796" sldId="315"/>
            <ac:cxnSpMk id="18" creationId="{CCCB6F15-57DB-4FA1-A6A5-8DF11474769A}"/>
          </ac:cxnSpMkLst>
        </pc:cxnChg>
        <pc:cxnChg chg="del">
          <ac:chgData name="井手 那幹" userId="10c7b8922043d385" providerId="LiveId" clId="{CCF481F3-F49E-44ED-A445-FF91EACAD2AC}" dt="2021-12-01T02:38:35.011" v="5984" actId="478"/>
          <ac:cxnSpMkLst>
            <pc:docMk/>
            <pc:sldMk cId="821408796" sldId="315"/>
            <ac:cxnSpMk id="25" creationId="{51B0087B-1818-423B-BAC1-A0258D86DB98}"/>
          </ac:cxnSpMkLst>
        </pc:cxnChg>
        <pc:cxnChg chg="del">
          <ac:chgData name="井手 那幹" userId="10c7b8922043d385" providerId="LiveId" clId="{CCF481F3-F49E-44ED-A445-FF91EACAD2AC}" dt="2021-12-01T02:38:36.358" v="5985" actId="478"/>
          <ac:cxnSpMkLst>
            <pc:docMk/>
            <pc:sldMk cId="821408796" sldId="315"/>
            <ac:cxnSpMk id="27" creationId="{9D1FCE58-F091-4201-98BE-5142B673CB6F}"/>
          </ac:cxnSpMkLst>
        </pc:cxnChg>
      </pc:sldChg>
      <pc:sldChg chg="addSp delSp modSp add del mod modTransition modAnim">
        <pc:chgData name="井手 那幹" userId="10c7b8922043d385" providerId="LiveId" clId="{CCF481F3-F49E-44ED-A445-FF91EACAD2AC}" dt="2021-12-01T04:00:33.045" v="6899" actId="2696"/>
        <pc:sldMkLst>
          <pc:docMk/>
          <pc:sldMk cId="1410597484" sldId="316"/>
        </pc:sldMkLst>
        <pc:spChg chg="add del mod">
          <ac:chgData name="井手 那幹" userId="10c7b8922043d385" providerId="LiveId" clId="{CCF481F3-F49E-44ED-A445-FF91EACAD2AC}" dt="2021-12-01T03:23:58.408" v="6426" actId="478"/>
          <ac:spMkLst>
            <pc:docMk/>
            <pc:sldMk cId="1410597484" sldId="316"/>
            <ac:spMk id="3" creationId="{963FA75A-2365-4FE6-90A7-E58A78882AF1}"/>
          </ac:spMkLst>
        </pc:spChg>
        <pc:spChg chg="mod">
          <ac:chgData name="井手 那幹" userId="10c7b8922043d385" providerId="LiveId" clId="{CCF481F3-F49E-44ED-A445-FF91EACAD2AC}" dt="2021-12-01T03:24:15.892" v="6430" actId="1076"/>
          <ac:spMkLst>
            <pc:docMk/>
            <pc:sldMk cId="1410597484" sldId="316"/>
            <ac:spMk id="6" creationId="{D61EBC26-6D7B-4045-AABC-EEAE2D133B19}"/>
          </ac:spMkLst>
        </pc:spChg>
        <pc:spChg chg="del">
          <ac:chgData name="井手 那幹" userId="10c7b8922043d385" providerId="LiveId" clId="{CCF481F3-F49E-44ED-A445-FF91EACAD2AC}" dt="2021-12-01T03:24:00.788" v="6427" actId="478"/>
          <ac:spMkLst>
            <pc:docMk/>
            <pc:sldMk cId="1410597484" sldId="316"/>
            <ac:spMk id="16" creationId="{1C041432-CE3B-4CE8-9B3A-88E29BBDA1BF}"/>
          </ac:spMkLst>
        </pc:spChg>
        <pc:cxnChg chg="add mod">
          <ac:chgData name="井手 那幹" userId="10c7b8922043d385" providerId="LiveId" clId="{CCF481F3-F49E-44ED-A445-FF91EACAD2AC}" dt="2021-12-01T02:55:11.738" v="6102" actId="1582"/>
          <ac:cxnSpMkLst>
            <pc:docMk/>
            <pc:sldMk cId="1410597484" sldId="316"/>
            <ac:cxnSpMk id="4" creationId="{F59D377B-EB9D-4BEB-9BCC-D3015CE159A6}"/>
          </ac:cxnSpMkLst>
        </pc:cxnChg>
        <pc:cxnChg chg="del">
          <ac:chgData name="井手 那幹" userId="10c7b8922043d385" providerId="LiveId" clId="{CCF481F3-F49E-44ED-A445-FF91EACAD2AC}" dt="2021-12-01T03:24:33.428" v="6432" actId="478"/>
          <ac:cxnSpMkLst>
            <pc:docMk/>
            <pc:sldMk cId="1410597484" sldId="316"/>
            <ac:cxnSpMk id="18" creationId="{1ACBC1EF-D359-48DF-9F68-D86C83470B1C}"/>
          </ac:cxnSpMkLst>
        </pc:cxnChg>
        <pc:cxnChg chg="del">
          <ac:chgData name="井手 那幹" userId="10c7b8922043d385" providerId="LiveId" clId="{CCF481F3-F49E-44ED-A445-FF91EACAD2AC}" dt="2021-12-01T03:24:31.094" v="6431" actId="478"/>
          <ac:cxnSpMkLst>
            <pc:docMk/>
            <pc:sldMk cId="1410597484" sldId="316"/>
            <ac:cxnSpMk id="20" creationId="{E1B667A8-493D-4598-9890-2E1C463B984D}"/>
          </ac:cxnSpMkLst>
        </pc:cxnChg>
        <pc:cxnChg chg="del">
          <ac:chgData name="井手 那幹" userId="10c7b8922043d385" providerId="LiveId" clId="{CCF481F3-F49E-44ED-A445-FF91EACAD2AC}" dt="2021-12-01T03:24:34.937" v="6433" actId="478"/>
          <ac:cxnSpMkLst>
            <pc:docMk/>
            <pc:sldMk cId="1410597484" sldId="316"/>
            <ac:cxnSpMk id="21" creationId="{D93F47C3-36D2-4866-B210-E86FDDB61F8D}"/>
          </ac:cxnSpMkLst>
        </pc:cxnChg>
        <pc:cxnChg chg="del">
          <ac:chgData name="井手 那幹" userId="10c7b8922043d385" providerId="LiveId" clId="{CCF481F3-F49E-44ED-A445-FF91EACAD2AC}" dt="2021-12-01T03:24:36.287" v="6434" actId="478"/>
          <ac:cxnSpMkLst>
            <pc:docMk/>
            <pc:sldMk cId="1410597484" sldId="316"/>
            <ac:cxnSpMk id="22" creationId="{C45CF719-5AC6-4CFD-89BD-2E40EA23D7EC}"/>
          </ac:cxnSpMkLst>
        </pc:cxnChg>
        <pc:cxnChg chg="del">
          <ac:chgData name="井手 那幹" userId="10c7b8922043d385" providerId="LiveId" clId="{CCF481F3-F49E-44ED-A445-FF91EACAD2AC}" dt="2021-12-01T03:24:38.196" v="6435" actId="478"/>
          <ac:cxnSpMkLst>
            <pc:docMk/>
            <pc:sldMk cId="1410597484" sldId="316"/>
            <ac:cxnSpMk id="23" creationId="{09939A78-EC89-459E-8726-613734E0E7FF}"/>
          </ac:cxnSpMkLst>
        </pc:cxnChg>
        <pc:cxnChg chg="add mod">
          <ac:chgData name="井手 那幹" userId="10c7b8922043d385" providerId="LiveId" clId="{CCF481F3-F49E-44ED-A445-FF91EACAD2AC}" dt="2021-12-01T02:55:29.377" v="6105" actId="14100"/>
          <ac:cxnSpMkLst>
            <pc:docMk/>
            <pc:sldMk cId="1410597484" sldId="316"/>
            <ac:cxnSpMk id="24" creationId="{4DDD9E34-C113-4FD8-93B5-04A8F4898743}"/>
          </ac:cxnSpMkLst>
        </pc:cxnChg>
        <pc:cxnChg chg="add mod">
          <ac:chgData name="井手 那幹" userId="10c7b8922043d385" providerId="LiveId" clId="{CCF481F3-F49E-44ED-A445-FF91EACAD2AC}" dt="2021-12-01T02:55:45.217" v="6108" actId="14100"/>
          <ac:cxnSpMkLst>
            <pc:docMk/>
            <pc:sldMk cId="1410597484" sldId="316"/>
            <ac:cxnSpMk id="25" creationId="{271AADF8-B690-4FEF-A30B-ADC28B35236C}"/>
          </ac:cxnSpMkLst>
        </pc:cxnChg>
        <pc:cxnChg chg="add mod">
          <ac:chgData name="井手 那幹" userId="10c7b8922043d385" providerId="LiveId" clId="{CCF481F3-F49E-44ED-A445-FF91EACAD2AC}" dt="2021-12-01T02:55:57.720" v="6111" actId="14100"/>
          <ac:cxnSpMkLst>
            <pc:docMk/>
            <pc:sldMk cId="1410597484" sldId="316"/>
            <ac:cxnSpMk id="26" creationId="{B4FD2421-9FEF-475B-925F-2179DD855F2F}"/>
          </ac:cxnSpMkLst>
        </pc:cxnChg>
        <pc:cxnChg chg="add del mod">
          <ac:chgData name="井手 那幹" userId="10c7b8922043d385" providerId="LiveId" clId="{CCF481F3-F49E-44ED-A445-FF91EACAD2AC}" dt="2021-12-01T02:56:11.884" v="6113"/>
          <ac:cxnSpMkLst>
            <pc:docMk/>
            <pc:sldMk cId="1410597484" sldId="316"/>
            <ac:cxnSpMk id="27" creationId="{E121A339-9043-41DE-99C6-CD6FCF6E26DE}"/>
          </ac:cxnSpMkLst>
        </pc:cxnChg>
        <pc:cxnChg chg="add mod">
          <ac:chgData name="井手 那幹" userId="10c7b8922043d385" providerId="LiveId" clId="{CCF481F3-F49E-44ED-A445-FF91EACAD2AC}" dt="2021-12-01T02:56:20.732" v="6115" actId="1076"/>
          <ac:cxnSpMkLst>
            <pc:docMk/>
            <pc:sldMk cId="1410597484" sldId="316"/>
            <ac:cxnSpMk id="28" creationId="{C026E0B4-A878-4C1B-89FF-A6F5EE5B2F5E}"/>
          </ac:cxnSpMkLst>
        </pc:cxnChg>
        <pc:cxnChg chg="add mod">
          <ac:chgData name="井手 那幹" userId="10c7b8922043d385" providerId="LiveId" clId="{CCF481F3-F49E-44ED-A445-FF91EACAD2AC}" dt="2021-12-01T02:56:55.543" v="6123" actId="14100"/>
          <ac:cxnSpMkLst>
            <pc:docMk/>
            <pc:sldMk cId="1410597484" sldId="316"/>
            <ac:cxnSpMk id="29" creationId="{03571892-DC5D-49C3-930A-AB320CF2A2CD}"/>
          </ac:cxnSpMkLst>
        </pc:cxnChg>
        <pc:cxnChg chg="add mod">
          <ac:chgData name="井手 那幹" userId="10c7b8922043d385" providerId="LiveId" clId="{CCF481F3-F49E-44ED-A445-FF91EACAD2AC}" dt="2021-12-01T02:56:29.800" v="6117" actId="571"/>
          <ac:cxnSpMkLst>
            <pc:docMk/>
            <pc:sldMk cId="1410597484" sldId="316"/>
            <ac:cxnSpMk id="30" creationId="{E3FF3781-BF70-4542-B673-97E66D26DD34}"/>
          </ac:cxnSpMkLst>
        </pc:cxnChg>
        <pc:cxnChg chg="add mod">
          <ac:chgData name="井手 那幹" userId="10c7b8922043d385" providerId="LiveId" clId="{CCF481F3-F49E-44ED-A445-FF91EACAD2AC}" dt="2021-12-01T02:56:35.233" v="6118" actId="571"/>
          <ac:cxnSpMkLst>
            <pc:docMk/>
            <pc:sldMk cId="1410597484" sldId="316"/>
            <ac:cxnSpMk id="31" creationId="{702230C0-202D-4A97-A76F-A2425B34FCEF}"/>
          </ac:cxnSpMkLst>
        </pc:cxnChg>
        <pc:cxnChg chg="add mod">
          <ac:chgData name="井手 那幹" userId="10c7b8922043d385" providerId="LiveId" clId="{CCF481F3-F49E-44ED-A445-FF91EACAD2AC}" dt="2021-12-01T02:56:40.044" v="6119" actId="571"/>
          <ac:cxnSpMkLst>
            <pc:docMk/>
            <pc:sldMk cId="1410597484" sldId="316"/>
            <ac:cxnSpMk id="32" creationId="{4FE8EBD2-5C94-478B-BD9F-174216164D94}"/>
          </ac:cxnSpMkLst>
        </pc:cxnChg>
        <pc:cxnChg chg="add mod">
          <ac:chgData name="井手 那幹" userId="10c7b8922043d385" providerId="LiveId" clId="{CCF481F3-F49E-44ED-A445-FF91EACAD2AC}" dt="2021-12-01T02:56:45.263" v="6120" actId="571"/>
          <ac:cxnSpMkLst>
            <pc:docMk/>
            <pc:sldMk cId="1410597484" sldId="316"/>
            <ac:cxnSpMk id="33" creationId="{95743335-3992-47DC-BA40-7E0189071FD1}"/>
          </ac:cxnSpMkLst>
        </pc:cxnChg>
      </pc:sldChg>
      <pc:sldChg chg="addSp delSp modSp add del mod modTransition delAnim modAnim">
        <pc:chgData name="井手 那幹" userId="10c7b8922043d385" providerId="LiveId" clId="{CCF481F3-F49E-44ED-A445-FF91EACAD2AC}" dt="2021-12-01T06:01:13.848" v="7784" actId="2696"/>
        <pc:sldMkLst>
          <pc:docMk/>
          <pc:sldMk cId="2861305169" sldId="317"/>
        </pc:sldMkLst>
        <pc:spChg chg="add del mod">
          <ac:chgData name="井手 那幹" userId="10c7b8922043d385" providerId="LiveId" clId="{CCF481F3-F49E-44ED-A445-FF91EACAD2AC}" dt="2021-12-01T04:38:38.093" v="7002" actId="478"/>
          <ac:spMkLst>
            <pc:docMk/>
            <pc:sldMk cId="2861305169" sldId="317"/>
            <ac:spMk id="2" creationId="{746816DC-EA16-46F0-A93C-1C2E65E6EB78}"/>
          </ac:spMkLst>
        </pc:spChg>
        <pc:spChg chg="del mod">
          <ac:chgData name="井手 那幹" userId="10c7b8922043d385" providerId="LiveId" clId="{CCF481F3-F49E-44ED-A445-FF91EACAD2AC}" dt="2021-12-01T03:01:25.689" v="6163" actId="478"/>
          <ac:spMkLst>
            <pc:docMk/>
            <pc:sldMk cId="2861305169" sldId="317"/>
            <ac:spMk id="3" creationId="{963FA75A-2365-4FE6-90A7-E58A78882AF1}"/>
          </ac:spMkLst>
        </pc:spChg>
        <pc:spChg chg="add del mod">
          <ac:chgData name="井手 那幹" userId="10c7b8922043d385" providerId="LiveId" clId="{CCF481F3-F49E-44ED-A445-FF91EACAD2AC}" dt="2021-12-01T04:38:35.512" v="7001" actId="478"/>
          <ac:spMkLst>
            <pc:docMk/>
            <pc:sldMk cId="2861305169" sldId="317"/>
            <ac:spMk id="5" creationId="{D6D618F2-625A-4288-96F2-664B5AACF288}"/>
          </ac:spMkLst>
        </pc:spChg>
        <pc:spChg chg="del">
          <ac:chgData name="井手 那幹" userId="10c7b8922043d385" providerId="LiveId" clId="{CCF481F3-F49E-44ED-A445-FF91EACAD2AC}" dt="2021-12-01T03:01:12.564" v="6159" actId="478"/>
          <ac:spMkLst>
            <pc:docMk/>
            <pc:sldMk cId="2861305169" sldId="317"/>
            <ac:spMk id="6" creationId="{D61EBC26-6D7B-4045-AABC-EEAE2D133B19}"/>
          </ac:spMkLst>
        </pc:spChg>
        <pc:spChg chg="add del mod">
          <ac:chgData name="井手 那幹" userId="10c7b8922043d385" providerId="LiveId" clId="{CCF481F3-F49E-44ED-A445-FF91EACAD2AC}" dt="2021-12-01T04:36:25.018" v="6976" actId="478"/>
          <ac:spMkLst>
            <pc:docMk/>
            <pc:sldMk cId="2861305169" sldId="317"/>
            <ac:spMk id="7" creationId="{114017A1-E1B9-4D13-B342-7FC58124B35B}"/>
          </ac:spMkLst>
        </pc:spChg>
        <pc:spChg chg="add mod">
          <ac:chgData name="井手 那幹" userId="10c7b8922043d385" providerId="LiveId" clId="{CCF481F3-F49E-44ED-A445-FF91EACAD2AC}" dt="2021-12-01T05:20:29.616" v="7313" actId="688"/>
          <ac:spMkLst>
            <pc:docMk/>
            <pc:sldMk cId="2861305169" sldId="317"/>
            <ac:spMk id="8" creationId="{E3CF34F1-4D5E-4E27-BE94-B0BA8BF9BD4A}"/>
          </ac:spMkLst>
        </pc:spChg>
        <pc:spChg chg="add mod">
          <ac:chgData name="井手 那幹" userId="10c7b8922043d385" providerId="LiveId" clId="{CCF481F3-F49E-44ED-A445-FF91EACAD2AC}" dt="2021-12-01T04:52:36.505" v="7203" actId="1076"/>
          <ac:spMkLst>
            <pc:docMk/>
            <pc:sldMk cId="2861305169" sldId="317"/>
            <ac:spMk id="9" creationId="{337270F1-F009-4DFE-98C7-3C7C88EC874C}"/>
          </ac:spMkLst>
        </pc:spChg>
        <pc:spChg chg="del">
          <ac:chgData name="井手 那幹" userId="10c7b8922043d385" providerId="LiveId" clId="{CCF481F3-F49E-44ED-A445-FF91EACAD2AC}" dt="2021-12-01T06:01:05.848" v="7783" actId="478"/>
          <ac:spMkLst>
            <pc:docMk/>
            <pc:sldMk cId="2861305169" sldId="317"/>
            <ac:spMk id="13" creationId="{3ADD5E9D-353D-49FD-9593-E57169850642}"/>
          </ac:spMkLst>
        </pc:spChg>
        <pc:spChg chg="del">
          <ac:chgData name="井手 那幹" userId="10c7b8922043d385" providerId="LiveId" clId="{CCF481F3-F49E-44ED-A445-FF91EACAD2AC}" dt="2021-12-01T03:01:28.367" v="6164" actId="478"/>
          <ac:spMkLst>
            <pc:docMk/>
            <pc:sldMk cId="2861305169" sldId="317"/>
            <ac:spMk id="16" creationId="{1C041432-CE3B-4CE8-9B3A-88E29BBDA1BF}"/>
          </ac:spMkLst>
        </pc:spChg>
        <pc:spChg chg="add mod">
          <ac:chgData name="井手 那幹" userId="10c7b8922043d385" providerId="LiveId" clId="{CCF481F3-F49E-44ED-A445-FF91EACAD2AC}" dt="2021-12-01T04:52:36.505" v="7203" actId="1076"/>
          <ac:spMkLst>
            <pc:docMk/>
            <pc:sldMk cId="2861305169" sldId="317"/>
            <ac:spMk id="34" creationId="{C3EB54DC-D159-47D3-AE1D-6482995C7028}"/>
          </ac:spMkLst>
        </pc:spChg>
        <pc:spChg chg="add mod">
          <ac:chgData name="井手 那幹" userId="10c7b8922043d385" providerId="LiveId" clId="{CCF481F3-F49E-44ED-A445-FF91EACAD2AC}" dt="2021-12-01T04:52:36.505" v="7203" actId="1076"/>
          <ac:spMkLst>
            <pc:docMk/>
            <pc:sldMk cId="2861305169" sldId="317"/>
            <ac:spMk id="35" creationId="{83087E40-688F-4511-8F65-43AA73D1160A}"/>
          </ac:spMkLst>
        </pc:spChg>
        <pc:spChg chg="add mod">
          <ac:chgData name="井手 那幹" userId="10c7b8922043d385" providerId="LiveId" clId="{CCF481F3-F49E-44ED-A445-FF91EACAD2AC}" dt="2021-12-01T04:52:36.505" v="7203" actId="1076"/>
          <ac:spMkLst>
            <pc:docMk/>
            <pc:sldMk cId="2861305169" sldId="317"/>
            <ac:spMk id="36" creationId="{6B721727-38E2-488B-9649-ABE2CA32900C}"/>
          </ac:spMkLst>
        </pc:spChg>
        <pc:picChg chg="add mod">
          <ac:chgData name="井手 那幹" userId="10c7b8922043d385" providerId="LiveId" clId="{CCF481F3-F49E-44ED-A445-FF91EACAD2AC}" dt="2021-12-01T04:55:05.656" v="7213" actId="1076"/>
          <ac:picMkLst>
            <pc:docMk/>
            <pc:sldMk cId="2861305169" sldId="317"/>
            <ac:picMk id="27" creationId="{B6F274C5-A02D-4855-87C2-A2C44DF55B34}"/>
          </ac:picMkLst>
        </pc:pic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4" creationId="{F59D377B-EB9D-4BEB-9BCC-D3015CE159A6}"/>
          </ac:cxnSpMkLst>
        </pc:cxnChg>
        <pc:cxnChg chg="del">
          <ac:chgData name="井手 那幹" userId="10c7b8922043d385" providerId="LiveId" clId="{CCF481F3-F49E-44ED-A445-FF91EACAD2AC}" dt="2021-12-01T03:01:40.024" v="6166" actId="478"/>
          <ac:cxnSpMkLst>
            <pc:docMk/>
            <pc:sldMk cId="2861305169" sldId="317"/>
            <ac:cxnSpMk id="18" creationId="{1ACBC1EF-D359-48DF-9F68-D86C83470B1C}"/>
          </ac:cxnSpMkLst>
        </pc:cxnChg>
        <pc:cxnChg chg="del">
          <ac:chgData name="井手 那幹" userId="10c7b8922043d385" providerId="LiveId" clId="{CCF481F3-F49E-44ED-A445-FF91EACAD2AC}" dt="2021-12-01T03:01:37.585" v="6165" actId="478"/>
          <ac:cxnSpMkLst>
            <pc:docMk/>
            <pc:sldMk cId="2861305169" sldId="317"/>
            <ac:cxnSpMk id="20" creationId="{E1B667A8-493D-4598-9890-2E1C463B984D}"/>
          </ac:cxnSpMkLst>
        </pc:cxnChg>
        <pc:cxnChg chg="del">
          <ac:chgData name="井手 那幹" userId="10c7b8922043d385" providerId="LiveId" clId="{CCF481F3-F49E-44ED-A445-FF91EACAD2AC}" dt="2021-12-01T03:01:37.585" v="6165" actId="478"/>
          <ac:cxnSpMkLst>
            <pc:docMk/>
            <pc:sldMk cId="2861305169" sldId="317"/>
            <ac:cxnSpMk id="21" creationId="{D93F47C3-36D2-4866-B210-E86FDDB61F8D}"/>
          </ac:cxnSpMkLst>
        </pc:cxnChg>
        <pc:cxnChg chg="del">
          <ac:chgData name="井手 那幹" userId="10c7b8922043d385" providerId="LiveId" clId="{CCF481F3-F49E-44ED-A445-FF91EACAD2AC}" dt="2021-12-01T03:01:37.585" v="6165" actId="478"/>
          <ac:cxnSpMkLst>
            <pc:docMk/>
            <pc:sldMk cId="2861305169" sldId="317"/>
            <ac:cxnSpMk id="22" creationId="{C45CF719-5AC6-4CFD-89BD-2E40EA23D7EC}"/>
          </ac:cxnSpMkLst>
        </pc:cxnChg>
        <pc:cxnChg chg="del">
          <ac:chgData name="井手 那幹" userId="10c7b8922043d385" providerId="LiveId" clId="{CCF481F3-F49E-44ED-A445-FF91EACAD2AC}" dt="2021-12-01T03:01:37.585" v="6165" actId="478"/>
          <ac:cxnSpMkLst>
            <pc:docMk/>
            <pc:sldMk cId="2861305169" sldId="317"/>
            <ac:cxnSpMk id="23" creationId="{09939A78-EC89-459E-8726-613734E0E7FF}"/>
          </ac:cxnSpMkLst>
        </pc:cxn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24" creationId="{4DDD9E34-C113-4FD8-93B5-04A8F4898743}"/>
          </ac:cxnSpMkLst>
        </pc:cxn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25" creationId="{271AADF8-B690-4FEF-A30B-ADC28B35236C}"/>
          </ac:cxnSpMkLst>
        </pc:cxn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26" creationId="{B4FD2421-9FEF-475B-925F-2179DD855F2F}"/>
          </ac:cxnSpMkLst>
        </pc:cxn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28" creationId="{C026E0B4-A878-4C1B-89FF-A6F5EE5B2F5E}"/>
          </ac:cxnSpMkLst>
        </pc:cxnChg>
        <pc:cxnChg chg="del">
          <ac:chgData name="井手 那幹" userId="10c7b8922043d385" providerId="LiveId" clId="{CCF481F3-F49E-44ED-A445-FF91EACAD2AC}" dt="2021-12-01T03:01:15.304" v="6160" actId="478"/>
          <ac:cxnSpMkLst>
            <pc:docMk/>
            <pc:sldMk cId="2861305169" sldId="317"/>
            <ac:cxnSpMk id="29" creationId="{03571892-DC5D-49C3-930A-AB320CF2A2CD}"/>
          </ac:cxnSpMkLst>
        </pc:cxn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30" creationId="{E3FF3781-BF70-4542-B673-97E66D26DD34}"/>
          </ac:cxnSpMkLst>
        </pc:cxn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31" creationId="{702230C0-202D-4A97-A76F-A2425B34FCEF}"/>
          </ac:cxnSpMkLst>
        </pc:cxn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32" creationId="{4FE8EBD2-5C94-478B-BD9F-174216164D94}"/>
          </ac:cxnSpMkLst>
        </pc:cxnChg>
        <pc:cxnChg chg="del">
          <ac:chgData name="井手 那幹" userId="10c7b8922043d385" providerId="LiveId" clId="{CCF481F3-F49E-44ED-A445-FF91EACAD2AC}" dt="2021-12-01T03:01:18.945" v="6161" actId="478"/>
          <ac:cxnSpMkLst>
            <pc:docMk/>
            <pc:sldMk cId="2861305169" sldId="317"/>
            <ac:cxnSpMk id="33" creationId="{95743335-3992-47DC-BA40-7E0189071FD1}"/>
          </ac:cxnSpMkLst>
        </pc:cxnChg>
      </pc:sldChg>
      <pc:sldChg chg="delSp modSp add del mod">
        <pc:chgData name="井手 那幹" userId="10c7b8922043d385" providerId="LiveId" clId="{CCF481F3-F49E-44ED-A445-FF91EACAD2AC}" dt="2021-12-01T14:22:28.134" v="19513" actId="2696"/>
        <pc:sldMkLst>
          <pc:docMk/>
          <pc:sldMk cId="1110472333" sldId="318"/>
        </pc:sldMkLst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4" creationId="{577E5732-4E48-4386-B5A1-E7E4F328D53A}"/>
          </ac:spMkLst>
        </pc:spChg>
        <pc:spChg chg="del">
          <ac:chgData name="井手 那幹" userId="10c7b8922043d385" providerId="LiveId" clId="{CCF481F3-F49E-44ED-A445-FF91EACAD2AC}" dt="2021-12-01T07:04:54.471" v="10904" actId="478"/>
          <ac:spMkLst>
            <pc:docMk/>
            <pc:sldMk cId="1110472333" sldId="318"/>
            <ac:spMk id="6" creationId="{6C345B65-3CAC-41CF-BF7F-E657CEC98274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11" creationId="{D6E28FC3-69DA-4778-9258-D4EFA52F918D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12" creationId="{887DAFE2-B50F-4206-8890-F5C1CA062C88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13" creationId="{B7C632D2-5964-4FB8-BC6C-B93143B8C288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15" creationId="{2D6BA3C9-FFDA-40B4-A2E9-8DD7B7133B37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16" creationId="{88980BED-B6C2-4C7A-8FF3-0F00DD516198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17" creationId="{53B1873D-9478-4073-9C0D-C822358F6AF5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18" creationId="{9D648E17-42C0-4BAF-923B-D93763613003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19" creationId="{441DAE5F-2371-49AA-9EA5-A645410650BF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0" creationId="{B7B48D87-269C-468C-8D4F-614CB79E793B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1" creationId="{9A629CA1-872D-45F3-9C1C-0505B0E5B3A4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2" creationId="{8FE53BFC-5DCC-4FAE-8D0F-E0D7CF5F4772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3" creationId="{D6D8BEB0-F4EB-4D6B-972C-8B530DBBB173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4" creationId="{2019A52C-CA32-46DE-87D5-07D566ECA878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5" creationId="{CEF02A84-F780-4C07-B086-38EEB7597AFB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6" creationId="{1D2E56FE-1226-492A-87F0-F4205C8E0281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7" creationId="{F41BD5F7-725E-40C2-BC27-72C2C2EF4A6D}"/>
          </ac:spMkLst>
        </pc:spChg>
        <pc:spChg chg="mod">
          <ac:chgData name="井手 那幹" userId="10c7b8922043d385" providerId="LiveId" clId="{CCF481F3-F49E-44ED-A445-FF91EACAD2AC}" dt="2021-12-01T07:05:09.127" v="10905" actId="1076"/>
          <ac:spMkLst>
            <pc:docMk/>
            <pc:sldMk cId="1110472333" sldId="318"/>
            <ac:spMk id="28" creationId="{C8B36699-46E7-4A20-87F5-A55BA3AF10CA}"/>
          </ac:spMkLst>
        </pc:spChg>
      </pc:sldChg>
      <pc:sldChg chg="modSp add del ord">
        <pc:chgData name="井手 那幹" userId="10c7b8922043d385" providerId="LiveId" clId="{CCF481F3-F49E-44ED-A445-FF91EACAD2AC}" dt="2021-12-04T03:54:18.139" v="35672" actId="47"/>
        <pc:sldMkLst>
          <pc:docMk/>
          <pc:sldMk cId="1948817502" sldId="318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948817502" sldId="318"/>
            <ac:spMk id="9" creationId="{B83D02C2-DD82-4271-B06A-BB4C8AA61921}"/>
          </ac:spMkLst>
        </pc:spChg>
      </pc:sldChg>
      <pc:sldChg chg="addSp delSp modSp add mod modTransition delAnim modAnim modNotesTx">
        <pc:chgData name="井手 那幹" userId="10c7b8922043d385" providerId="LiveId" clId="{CCF481F3-F49E-44ED-A445-FF91EACAD2AC}" dt="2021-12-03T14:42:33.910" v="33217"/>
        <pc:sldMkLst>
          <pc:docMk/>
          <pc:sldMk cId="3164293295" sldId="319"/>
        </pc:sldMkLst>
        <pc:spChg chg="del mod">
          <ac:chgData name="井手 那幹" userId="10c7b8922043d385" providerId="LiveId" clId="{CCF481F3-F49E-44ED-A445-FF91EACAD2AC}" dt="2021-12-01T11:25:57.555" v="11984" actId="478"/>
          <ac:spMkLst>
            <pc:docMk/>
            <pc:sldMk cId="3164293295" sldId="319"/>
            <ac:spMk id="8" creationId="{E3CF34F1-4D5E-4E27-BE94-B0BA8BF9BD4A}"/>
          </ac:spMkLst>
        </pc:spChg>
        <pc:spChg chg="del mod">
          <ac:chgData name="井手 那幹" userId="10c7b8922043d385" providerId="LiveId" clId="{CCF481F3-F49E-44ED-A445-FF91EACAD2AC}" dt="2021-12-01T11:26:00.771" v="11986" actId="478"/>
          <ac:spMkLst>
            <pc:docMk/>
            <pc:sldMk cId="3164293295" sldId="319"/>
            <ac:spMk id="9" creationId="{337270F1-F009-4DFE-98C7-3C7C88EC874C}"/>
          </ac:spMkLst>
        </pc:spChg>
        <pc:spChg chg="del">
          <ac:chgData name="井手 那幹" userId="10c7b8922043d385" providerId="LiveId" clId="{CCF481F3-F49E-44ED-A445-FF91EACAD2AC}" dt="2021-12-01T06:01:17.557" v="7785" actId="478"/>
          <ac:spMkLst>
            <pc:docMk/>
            <pc:sldMk cId="3164293295" sldId="319"/>
            <ac:spMk id="13" creationId="{3ADD5E9D-353D-49FD-9593-E57169850642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164293295" sldId="319"/>
            <ac:spMk id="15" creationId="{A3FFC1FD-632D-48B8-9D95-2E40C2C9DAED}"/>
          </ac:spMkLst>
        </pc:spChg>
        <pc:spChg chg="mod">
          <ac:chgData name="井手 那幹" userId="10c7b8922043d385" providerId="LiveId" clId="{CCF481F3-F49E-44ED-A445-FF91EACAD2AC}" dt="2021-12-03T14:40:45.878" v="33195" actId="20577"/>
          <ac:spMkLst>
            <pc:docMk/>
            <pc:sldMk cId="3164293295" sldId="319"/>
            <ac:spMk id="17" creationId="{DCFB664D-60B4-4CC3-83B1-51A06C69BC74}"/>
          </ac:spMkLst>
        </pc:spChg>
        <pc:spChg chg="add mod">
          <ac:chgData name="井手 那幹" userId="10c7b8922043d385" providerId="LiveId" clId="{CCF481F3-F49E-44ED-A445-FF91EACAD2AC}" dt="2021-12-03T09:13:24.594" v="27245" actId="1076"/>
          <ac:spMkLst>
            <pc:docMk/>
            <pc:sldMk cId="3164293295" sldId="319"/>
            <ac:spMk id="18" creationId="{D3908316-17F1-4962-8311-C06212A15D31}"/>
          </ac:spMkLst>
        </pc:spChg>
        <pc:spChg chg="add del mod">
          <ac:chgData name="井手 那幹" userId="10c7b8922043d385" providerId="LiveId" clId="{CCF481F3-F49E-44ED-A445-FF91EACAD2AC}" dt="2021-12-01T11:24:09.261" v="11977" actId="478"/>
          <ac:spMkLst>
            <pc:docMk/>
            <pc:sldMk cId="3164293295" sldId="319"/>
            <ac:spMk id="18" creationId="{F0D694C2-FB18-4059-BE80-398F901DA927}"/>
          </ac:spMkLst>
        </pc:spChg>
        <pc:spChg chg="mod">
          <ac:chgData name="井手 那幹" userId="10c7b8922043d385" providerId="LiveId" clId="{CCF481F3-F49E-44ED-A445-FF91EACAD2AC}" dt="2021-12-02T14:29:48.915" v="22400" actId="20577"/>
          <ac:spMkLst>
            <pc:docMk/>
            <pc:sldMk cId="3164293295" sldId="319"/>
            <ac:spMk id="19" creationId="{1D51AF5B-9B29-46BC-8220-154E1C65E918}"/>
          </ac:spMkLst>
        </pc:spChg>
        <pc:spChg chg="add del mod">
          <ac:chgData name="井手 那幹" userId="10c7b8922043d385" providerId="LiveId" clId="{CCF481F3-F49E-44ED-A445-FF91EACAD2AC}" dt="2021-12-01T11:24:13.229" v="11978" actId="478"/>
          <ac:spMkLst>
            <pc:docMk/>
            <pc:sldMk cId="3164293295" sldId="319"/>
            <ac:spMk id="20" creationId="{C468F070-FB4C-41C5-94C3-3E0F3F4643B4}"/>
          </ac:spMkLst>
        </pc:spChg>
        <pc:spChg chg="add del mod">
          <ac:chgData name="井手 那幹" userId="10c7b8922043d385" providerId="LiveId" clId="{CCF481F3-F49E-44ED-A445-FF91EACAD2AC}" dt="2021-12-02T14:20:59.813" v="22229" actId="478"/>
          <ac:spMkLst>
            <pc:docMk/>
            <pc:sldMk cId="3164293295" sldId="319"/>
            <ac:spMk id="21" creationId="{C8BF13F6-3BF0-4F6C-AC3A-279A0B333178}"/>
          </ac:spMkLst>
        </pc:spChg>
        <pc:spChg chg="mod">
          <ac:chgData name="井手 那幹" userId="10c7b8922043d385" providerId="LiveId" clId="{CCF481F3-F49E-44ED-A445-FF91EACAD2AC}" dt="2021-12-03T09:13:49.168" v="27247" actId="1076"/>
          <ac:spMkLst>
            <pc:docMk/>
            <pc:sldMk cId="3164293295" sldId="319"/>
            <ac:spMk id="34" creationId="{C3EB54DC-D159-47D3-AE1D-6482995C7028}"/>
          </ac:spMkLst>
        </pc:spChg>
        <pc:spChg chg="mod">
          <ac:chgData name="井手 那幹" userId="10c7b8922043d385" providerId="LiveId" clId="{CCF481F3-F49E-44ED-A445-FF91EACAD2AC}" dt="2021-12-03T09:13:15" v="27242" actId="1076"/>
          <ac:spMkLst>
            <pc:docMk/>
            <pc:sldMk cId="3164293295" sldId="319"/>
            <ac:spMk id="35" creationId="{83087E40-688F-4511-8F65-43AA73D1160A}"/>
          </ac:spMkLst>
        </pc:spChg>
        <pc:spChg chg="mod">
          <ac:chgData name="井手 那幹" userId="10c7b8922043d385" providerId="LiveId" clId="{CCF481F3-F49E-44ED-A445-FF91EACAD2AC}" dt="2021-12-03T09:12:45.149" v="27236" actId="1076"/>
          <ac:spMkLst>
            <pc:docMk/>
            <pc:sldMk cId="3164293295" sldId="319"/>
            <ac:spMk id="36" creationId="{6B721727-38E2-488B-9649-ABE2CA32900C}"/>
          </ac:spMkLst>
        </pc:spChg>
        <pc:picChg chg="add mod modCrop">
          <ac:chgData name="井手 那幹" userId="10c7b8922043d385" providerId="LiveId" clId="{CCF481F3-F49E-44ED-A445-FF91EACAD2AC}" dt="2021-12-03T09:13:05.694" v="27241" actId="1076"/>
          <ac:picMkLst>
            <pc:docMk/>
            <pc:sldMk cId="3164293295" sldId="319"/>
            <ac:picMk id="3" creationId="{85E83223-0842-4D24-90CA-55F2F72856B4}"/>
          </ac:picMkLst>
        </pc:picChg>
        <pc:picChg chg="add mod modCrop">
          <ac:chgData name="井手 那幹" userId="10c7b8922043d385" providerId="LiveId" clId="{CCF481F3-F49E-44ED-A445-FF91EACAD2AC}" dt="2021-12-03T09:13:21.348" v="27243" actId="1076"/>
          <ac:picMkLst>
            <pc:docMk/>
            <pc:sldMk cId="3164293295" sldId="319"/>
            <ac:picMk id="5" creationId="{A2F4E46A-E63E-4413-90F0-0B7A59237186}"/>
          </ac:picMkLst>
        </pc:picChg>
        <pc:picChg chg="add mod modCrop">
          <ac:chgData name="井手 那幹" userId="10c7b8922043d385" providerId="LiveId" clId="{CCF481F3-F49E-44ED-A445-FF91EACAD2AC}" dt="2021-12-03T09:13:37.512" v="27246" actId="1076"/>
          <ac:picMkLst>
            <pc:docMk/>
            <pc:sldMk cId="3164293295" sldId="319"/>
            <ac:picMk id="7" creationId="{467F9C8F-96F7-4AA0-AC24-8421FC2E73E9}"/>
          </ac:picMkLst>
        </pc:picChg>
        <pc:picChg chg="add mod modCrop">
          <ac:chgData name="井手 那幹" userId="10c7b8922043d385" providerId="LiveId" clId="{CCF481F3-F49E-44ED-A445-FF91EACAD2AC}" dt="2021-12-03T09:12:35.600" v="27235" actId="1076"/>
          <ac:picMkLst>
            <pc:docMk/>
            <pc:sldMk cId="3164293295" sldId="319"/>
            <ac:picMk id="16" creationId="{47E93722-B0D6-4A28-B3E0-91C9D1AA645D}"/>
          </ac:picMkLst>
        </pc:picChg>
        <pc:picChg chg="del">
          <ac:chgData name="井手 那幹" userId="10c7b8922043d385" providerId="LiveId" clId="{CCF481F3-F49E-44ED-A445-FF91EACAD2AC}" dt="2021-12-01T05:06:47.455" v="7215" actId="478"/>
          <ac:picMkLst>
            <pc:docMk/>
            <pc:sldMk cId="3164293295" sldId="319"/>
            <ac:picMk id="27" creationId="{B6F274C5-A02D-4855-87C2-A2C44DF55B34}"/>
          </ac:picMkLst>
        </pc:picChg>
      </pc:sldChg>
      <pc:sldChg chg="addSp delSp modSp add mod modTransition modAnim modNotesTx">
        <pc:chgData name="井手 那幹" userId="10c7b8922043d385" providerId="LiveId" clId="{CCF481F3-F49E-44ED-A445-FF91EACAD2AC}" dt="2021-12-03T14:44:56.831" v="33253" actId="1076"/>
        <pc:sldMkLst>
          <pc:docMk/>
          <pc:sldMk cId="3204043141" sldId="320"/>
        </pc:sldMkLst>
        <pc:spChg chg="mod">
          <ac:chgData name="井手 那幹" userId="10c7b8922043d385" providerId="LiveId" clId="{CCF481F3-F49E-44ED-A445-FF91EACAD2AC}" dt="2021-12-01T12:27:09.321" v="14771" actId="2711"/>
          <ac:spMkLst>
            <pc:docMk/>
            <pc:sldMk cId="3204043141" sldId="320"/>
            <ac:spMk id="2" creationId="{1CB49E8A-A0A8-4DFF-B852-E672D5CF3536}"/>
          </ac:spMkLst>
        </pc:spChg>
        <pc:spChg chg="add del mod">
          <ac:chgData name="井手 那幹" userId="10c7b8922043d385" providerId="LiveId" clId="{CCF481F3-F49E-44ED-A445-FF91EACAD2AC}" dt="2021-12-03T14:44:56.831" v="33253" actId="1076"/>
          <ac:spMkLst>
            <pc:docMk/>
            <pc:sldMk cId="3204043141" sldId="320"/>
            <ac:spMk id="3" creationId="{9CDB66D0-7005-483F-8F84-2EE270A37901}"/>
          </ac:spMkLst>
        </pc:spChg>
        <pc:spChg chg="del">
          <ac:chgData name="井手 那幹" userId="10c7b8922043d385" providerId="LiveId" clId="{CCF481F3-F49E-44ED-A445-FF91EACAD2AC}" dt="2021-12-01T05:39:01.476" v="7388" actId="478"/>
          <ac:spMkLst>
            <pc:docMk/>
            <pc:sldMk cId="3204043141" sldId="320"/>
            <ac:spMk id="4" creationId="{1057E3E4-F599-4868-B719-346A9189F7BB}"/>
          </ac:spMkLst>
        </pc:spChg>
        <pc:spChg chg="add mod">
          <ac:chgData name="井手 那幹" userId="10c7b8922043d385" providerId="LiveId" clId="{CCF481F3-F49E-44ED-A445-FF91EACAD2AC}" dt="2021-12-03T01:21:25.166" v="22538" actId="2085"/>
          <ac:spMkLst>
            <pc:docMk/>
            <pc:sldMk cId="3204043141" sldId="320"/>
            <ac:spMk id="4" creationId="{C1226596-F074-4153-B3CA-25231500C8D4}"/>
          </ac:spMkLst>
        </pc:spChg>
        <pc:spChg chg="mod">
          <ac:chgData name="井手 那幹" userId="10c7b8922043d385" providerId="LiveId" clId="{CCF481F3-F49E-44ED-A445-FF91EACAD2AC}" dt="2021-12-01T12:27:09.321" v="14771" actId="2711"/>
          <ac:spMkLst>
            <pc:docMk/>
            <pc:sldMk cId="3204043141" sldId="320"/>
            <ac:spMk id="5" creationId="{A31140DB-79D4-4A75-B610-7CA50116D40E}"/>
          </ac:spMkLst>
        </pc:spChg>
        <pc:spChg chg="mod">
          <ac:chgData name="井手 那幹" userId="10c7b8922043d385" providerId="LiveId" clId="{CCF481F3-F49E-44ED-A445-FF91EACAD2AC}" dt="2021-12-02T14:29:40.534" v="22398" actId="20577"/>
          <ac:spMkLst>
            <pc:docMk/>
            <pc:sldMk cId="3204043141" sldId="320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204043141" sldId="320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3T14:37:00.891" v="33167" actId="20577"/>
          <ac:spMkLst>
            <pc:docMk/>
            <pc:sldMk cId="3204043141" sldId="320"/>
            <ac:spMk id="10" creationId="{591BD88C-7C90-4343-8FC0-FC134A78695C}"/>
          </ac:spMkLst>
        </pc:spChg>
        <pc:spChg chg="del">
          <ac:chgData name="井手 那幹" userId="10c7b8922043d385" providerId="LiveId" clId="{CCF481F3-F49E-44ED-A445-FF91EACAD2AC}" dt="2021-12-01T05:39:01.476" v="7388" actId="478"/>
          <ac:spMkLst>
            <pc:docMk/>
            <pc:sldMk cId="3204043141" sldId="320"/>
            <ac:spMk id="11" creationId="{3887AE8F-3A9A-495E-9201-610B87444E0E}"/>
          </ac:spMkLst>
        </pc:spChg>
        <pc:spChg chg="del mod">
          <ac:chgData name="井手 那幹" userId="10c7b8922043d385" providerId="LiveId" clId="{CCF481F3-F49E-44ED-A445-FF91EACAD2AC}" dt="2021-12-01T05:39:05.992" v="7390" actId="478"/>
          <ac:spMkLst>
            <pc:docMk/>
            <pc:sldMk cId="3204043141" sldId="320"/>
            <ac:spMk id="13" creationId="{F1DA930C-5FA2-4F67-87B1-6240DDA25A8E}"/>
          </ac:spMkLst>
        </pc:spChg>
        <pc:spChg chg="add del mod">
          <ac:chgData name="井手 那幹" userId="10c7b8922043d385" providerId="LiveId" clId="{CCF481F3-F49E-44ED-A445-FF91EACAD2AC}" dt="2021-12-01T11:17:07.515" v="11556" actId="21"/>
          <ac:spMkLst>
            <pc:docMk/>
            <pc:sldMk cId="3204043141" sldId="320"/>
            <ac:spMk id="15" creationId="{30502F33-A36C-4243-9D8A-8001C91B0B71}"/>
          </ac:spMkLst>
        </pc:spChg>
        <pc:spChg chg="add mod">
          <ac:chgData name="井手 那幹" userId="10c7b8922043d385" providerId="LiveId" clId="{CCF481F3-F49E-44ED-A445-FF91EACAD2AC}" dt="2021-12-03T14:44:53.906" v="33251" actId="20577"/>
          <ac:spMkLst>
            <pc:docMk/>
            <pc:sldMk cId="3204043141" sldId="320"/>
            <ac:spMk id="16" creationId="{E7BB4B0E-4E6D-4A30-87DD-6731106CC973}"/>
          </ac:spMkLst>
        </pc:spChg>
        <pc:spChg chg="add mod">
          <ac:chgData name="井手 那幹" userId="10c7b8922043d385" providerId="LiveId" clId="{CCF481F3-F49E-44ED-A445-FF91EACAD2AC}" dt="2021-12-03T14:36:09.404" v="33159" actId="14100"/>
          <ac:spMkLst>
            <pc:docMk/>
            <pc:sldMk cId="3204043141" sldId="320"/>
            <ac:spMk id="17" creationId="{F2CB2650-78F2-481B-864B-423C147EE6A3}"/>
          </ac:spMkLst>
        </pc:spChg>
        <pc:picChg chg="add del mod">
          <ac:chgData name="井手 那幹" userId="10c7b8922043d385" providerId="LiveId" clId="{CCF481F3-F49E-44ED-A445-FF91EACAD2AC}" dt="2021-12-01T11:16:24.330" v="11502" actId="21"/>
          <ac:picMkLst>
            <pc:docMk/>
            <pc:sldMk cId="3204043141" sldId="320"/>
            <ac:picMk id="12" creationId="{0B597CDE-22BF-430C-B2A9-ABF400E60622}"/>
          </ac:picMkLst>
        </pc:picChg>
        <pc:picChg chg="add mod">
          <ac:chgData name="井手 那幹" userId="10c7b8922043d385" providerId="LiveId" clId="{CCF481F3-F49E-44ED-A445-FF91EACAD2AC}" dt="2021-12-01T11:20:50.319" v="11632" actId="1076"/>
          <ac:picMkLst>
            <pc:docMk/>
            <pc:sldMk cId="3204043141" sldId="320"/>
            <ac:picMk id="14" creationId="{E95770B1-B6CB-4C4A-96C6-6F34B3152A23}"/>
          </ac:picMkLst>
        </pc:picChg>
        <pc:picChg chg="add mod">
          <ac:chgData name="井手 那幹" userId="10c7b8922043d385" providerId="LiveId" clId="{CCF481F3-F49E-44ED-A445-FF91EACAD2AC}" dt="2021-12-01T14:18:36.661" v="19494" actId="1076"/>
          <ac:picMkLst>
            <pc:docMk/>
            <pc:sldMk cId="3204043141" sldId="320"/>
            <ac:picMk id="18" creationId="{B5DEC74D-4811-40E8-A33F-35733641B584}"/>
          </ac:picMkLst>
        </pc:picChg>
        <pc:picChg chg="add mod">
          <ac:chgData name="井手 那幹" userId="10c7b8922043d385" providerId="LiveId" clId="{CCF481F3-F49E-44ED-A445-FF91EACAD2AC}" dt="2021-12-01T11:22:54.619" v="11852"/>
          <ac:picMkLst>
            <pc:docMk/>
            <pc:sldMk cId="3204043141" sldId="320"/>
            <ac:picMk id="19" creationId="{7F49AA9A-CE9D-4376-96CA-EAC62D849D08}"/>
          </ac:picMkLst>
        </pc:picChg>
        <pc:picChg chg="add mod">
          <ac:chgData name="井手 那幹" userId="10c7b8922043d385" providerId="LiveId" clId="{CCF481F3-F49E-44ED-A445-FF91EACAD2AC}" dt="2021-12-01T11:22:54.619" v="11852"/>
          <ac:picMkLst>
            <pc:docMk/>
            <pc:sldMk cId="3204043141" sldId="320"/>
            <ac:picMk id="20" creationId="{6761FD4C-80F9-40FC-9B11-3A4EEDA95AED}"/>
          </ac:picMkLst>
        </pc:picChg>
        <pc:picChg chg="add mod">
          <ac:chgData name="井手 那幹" userId="10c7b8922043d385" providerId="LiveId" clId="{CCF481F3-F49E-44ED-A445-FF91EACAD2AC}" dt="2021-12-01T11:22:54.619" v="11852"/>
          <ac:picMkLst>
            <pc:docMk/>
            <pc:sldMk cId="3204043141" sldId="320"/>
            <ac:picMk id="21" creationId="{B5269319-A9CD-43FB-BADE-91F21707C499}"/>
          </ac:picMkLst>
        </pc:picChg>
      </pc:sldChg>
      <pc:sldChg chg="addSp delSp modSp add del mod modTransition delAnim modAnim modNotesTx">
        <pc:chgData name="井手 那幹" userId="10c7b8922043d385" providerId="LiveId" clId="{CCF481F3-F49E-44ED-A445-FF91EACAD2AC}" dt="2021-12-01T11:23:54.152" v="11976" actId="2696"/>
        <pc:sldMkLst>
          <pc:docMk/>
          <pc:sldMk cId="292028975" sldId="321"/>
        </pc:sldMkLst>
        <pc:spChg chg="del">
          <ac:chgData name="井手 那幹" userId="10c7b8922043d385" providerId="LiveId" clId="{CCF481F3-F49E-44ED-A445-FF91EACAD2AC}" dt="2021-12-01T05:54:35.322" v="7705" actId="478"/>
          <ac:spMkLst>
            <pc:docMk/>
            <pc:sldMk cId="292028975" sldId="321"/>
            <ac:spMk id="3" creationId="{9CDB66D0-7005-483F-8F84-2EE270A37901}"/>
          </ac:spMkLst>
        </pc:spChg>
        <pc:spChg chg="add del mod">
          <ac:chgData name="井手 那幹" userId="10c7b8922043d385" providerId="LiveId" clId="{CCF481F3-F49E-44ED-A445-FF91EACAD2AC}" dt="2021-12-01T05:58:03.512" v="7774" actId="478"/>
          <ac:spMkLst>
            <pc:docMk/>
            <pc:sldMk cId="292028975" sldId="321"/>
            <ac:spMk id="4" creationId="{55BB2C50-BF6B-4372-925B-7FC0F74FB583}"/>
          </ac:spMkLst>
        </pc:spChg>
        <pc:spChg chg="del">
          <ac:chgData name="井手 那幹" userId="10c7b8922043d385" providerId="LiveId" clId="{CCF481F3-F49E-44ED-A445-FF91EACAD2AC}" dt="2021-12-01T05:54:32.941" v="7704" actId="478"/>
          <ac:spMkLst>
            <pc:docMk/>
            <pc:sldMk cId="292028975" sldId="321"/>
            <ac:spMk id="15" creationId="{30502F33-A36C-4243-9D8A-8001C91B0B71}"/>
          </ac:spMkLst>
        </pc:spChg>
        <pc:spChg chg="mod">
          <ac:chgData name="井手 那幹" userId="10c7b8922043d385" providerId="LiveId" clId="{CCF481F3-F49E-44ED-A445-FF91EACAD2AC}" dt="2021-12-01T05:54:49.551" v="7706" actId="1076"/>
          <ac:spMkLst>
            <pc:docMk/>
            <pc:sldMk cId="292028975" sldId="321"/>
            <ac:spMk id="16" creationId="{E7BB4B0E-4E6D-4A30-87DD-6731106CC973}"/>
          </ac:spMkLst>
        </pc:spChg>
        <pc:spChg chg="del">
          <ac:chgData name="井手 那幹" userId="10c7b8922043d385" providerId="LiveId" clId="{CCF481F3-F49E-44ED-A445-FF91EACAD2AC}" dt="2021-12-01T05:54:28.461" v="7701" actId="478"/>
          <ac:spMkLst>
            <pc:docMk/>
            <pc:sldMk cId="292028975" sldId="321"/>
            <ac:spMk id="17" creationId="{F2CB2650-78F2-481B-864B-423C147EE6A3}"/>
          </ac:spMkLst>
        </pc:spChg>
        <pc:picChg chg="del mod">
          <ac:chgData name="井手 那幹" userId="10c7b8922043d385" providerId="LiveId" clId="{CCF481F3-F49E-44ED-A445-FF91EACAD2AC}" dt="2021-12-01T05:54:30.171" v="7703" actId="478"/>
          <ac:picMkLst>
            <pc:docMk/>
            <pc:sldMk cId="292028975" sldId="321"/>
            <ac:picMk id="12" creationId="{0B597CDE-22BF-430C-B2A9-ABF400E60622}"/>
          </ac:picMkLst>
        </pc:picChg>
        <pc:picChg chg="mod">
          <ac:chgData name="井手 那幹" userId="10c7b8922043d385" providerId="LiveId" clId="{CCF481F3-F49E-44ED-A445-FF91EACAD2AC}" dt="2021-12-01T05:54:49.551" v="7706" actId="1076"/>
          <ac:picMkLst>
            <pc:docMk/>
            <pc:sldMk cId="292028975" sldId="321"/>
            <ac:picMk id="14" creationId="{E95770B1-B6CB-4C4A-96C6-6F34B3152A23}"/>
          </ac:picMkLst>
        </pc:picChg>
        <pc:picChg chg="add del mod">
          <ac:chgData name="井手 那幹" userId="10c7b8922043d385" providerId="LiveId" clId="{CCF481F3-F49E-44ED-A445-FF91EACAD2AC}" dt="2021-12-01T05:58:53.295" v="7778"/>
          <ac:picMkLst>
            <pc:docMk/>
            <pc:sldMk cId="292028975" sldId="321"/>
            <ac:picMk id="18" creationId="{E9275E9B-7063-4D6C-B787-977CA37A4676}"/>
          </ac:picMkLst>
        </pc:picChg>
        <pc:picChg chg="add del mod">
          <ac:chgData name="井手 那幹" userId="10c7b8922043d385" providerId="LiveId" clId="{CCF481F3-F49E-44ED-A445-FF91EACAD2AC}" dt="2021-12-01T05:58:53.295" v="7778"/>
          <ac:picMkLst>
            <pc:docMk/>
            <pc:sldMk cId="292028975" sldId="321"/>
            <ac:picMk id="19" creationId="{28A9C62C-B596-4498-9E30-096310307620}"/>
          </ac:picMkLst>
        </pc:picChg>
        <pc:picChg chg="add del mod">
          <ac:chgData name="井手 那幹" userId="10c7b8922043d385" providerId="LiveId" clId="{CCF481F3-F49E-44ED-A445-FF91EACAD2AC}" dt="2021-12-01T05:58:53.295" v="7778"/>
          <ac:picMkLst>
            <pc:docMk/>
            <pc:sldMk cId="292028975" sldId="321"/>
            <ac:picMk id="20" creationId="{31BF7252-E562-4EF0-B11A-649EDE484752}"/>
          </ac:picMkLst>
        </pc:picChg>
        <pc:picChg chg="add del mod">
          <ac:chgData name="井手 那幹" userId="10c7b8922043d385" providerId="LiveId" clId="{CCF481F3-F49E-44ED-A445-FF91EACAD2AC}" dt="2021-12-01T05:58:53.295" v="7778"/>
          <ac:picMkLst>
            <pc:docMk/>
            <pc:sldMk cId="292028975" sldId="321"/>
            <ac:picMk id="21" creationId="{8DAAF5AD-A9A2-4ACA-8428-74A07DCD901C}"/>
          </ac:picMkLst>
        </pc:picChg>
        <pc:picChg chg="add del mod">
          <ac:chgData name="井手 那幹" userId="10c7b8922043d385" providerId="LiveId" clId="{CCF481F3-F49E-44ED-A445-FF91EACAD2AC}" dt="2021-12-01T11:22:52.417" v="11851" actId="21"/>
          <ac:picMkLst>
            <pc:docMk/>
            <pc:sldMk cId="292028975" sldId="321"/>
            <ac:picMk id="22" creationId="{7021F4A3-B54F-4ECA-BCB2-C572BC81A85B}"/>
          </ac:picMkLst>
        </pc:picChg>
        <pc:picChg chg="add del mod">
          <ac:chgData name="井手 那幹" userId="10c7b8922043d385" providerId="LiveId" clId="{CCF481F3-F49E-44ED-A445-FF91EACAD2AC}" dt="2021-12-01T11:22:52.417" v="11851" actId="21"/>
          <ac:picMkLst>
            <pc:docMk/>
            <pc:sldMk cId="292028975" sldId="321"/>
            <ac:picMk id="23" creationId="{495A8706-38CD-4284-B3EB-2B8E910D9C4E}"/>
          </ac:picMkLst>
        </pc:picChg>
        <pc:picChg chg="add del mod">
          <ac:chgData name="井手 那幹" userId="10c7b8922043d385" providerId="LiveId" clId="{CCF481F3-F49E-44ED-A445-FF91EACAD2AC}" dt="2021-12-01T11:22:52.417" v="11851" actId="21"/>
          <ac:picMkLst>
            <pc:docMk/>
            <pc:sldMk cId="292028975" sldId="321"/>
            <ac:picMk id="24" creationId="{9ED8C8F0-C70A-4EAB-AD11-775E8904B45C}"/>
          </ac:picMkLst>
        </pc:picChg>
        <pc:picChg chg="add del mod">
          <ac:chgData name="井手 那幹" userId="10c7b8922043d385" providerId="LiveId" clId="{CCF481F3-F49E-44ED-A445-FF91EACAD2AC}" dt="2021-12-01T11:22:52.417" v="11851" actId="21"/>
          <ac:picMkLst>
            <pc:docMk/>
            <pc:sldMk cId="292028975" sldId="321"/>
            <ac:picMk id="25" creationId="{0F524E13-DF52-4B5A-961E-EE8BC9F38D5E}"/>
          </ac:picMkLst>
        </pc:picChg>
      </pc:sldChg>
      <pc:sldChg chg="addSp delSp modSp add del mod ord modTransition delAnim modAnim modNotesTx">
        <pc:chgData name="井手 那幹" userId="10c7b8922043d385" providerId="LiveId" clId="{CCF481F3-F49E-44ED-A445-FF91EACAD2AC}" dt="2021-12-04T03:54:18.139" v="35672" actId="47"/>
        <pc:sldMkLst>
          <pc:docMk/>
          <pc:sldMk cId="1471768754" sldId="322"/>
        </pc:sldMkLst>
        <pc:spChg chg="add del mod">
          <ac:chgData name="井手 那幹" userId="10c7b8922043d385" providerId="LiveId" clId="{CCF481F3-F49E-44ED-A445-FF91EACAD2AC}" dt="2021-12-01T11:34:38.356" v="12460" actId="478"/>
          <ac:spMkLst>
            <pc:docMk/>
            <pc:sldMk cId="1471768754" sldId="322"/>
            <ac:spMk id="2" creationId="{E61AFC8E-30AE-4A52-9918-911DE17F74B7}"/>
          </ac:spMkLst>
        </pc:spChg>
        <pc:spChg chg="add del mod">
          <ac:chgData name="井手 那幹" userId="10c7b8922043d385" providerId="LiveId" clId="{CCF481F3-F49E-44ED-A445-FF91EACAD2AC}" dt="2021-12-01T11:34:35.664" v="12459" actId="478"/>
          <ac:spMkLst>
            <pc:docMk/>
            <pc:sldMk cId="1471768754" sldId="322"/>
            <ac:spMk id="4" creationId="{42CD68E7-B3DF-4904-9F85-CC339C286A4D}"/>
          </ac:spMkLst>
        </pc:spChg>
        <pc:spChg chg="add mod">
          <ac:chgData name="井手 那幹" userId="10c7b8922043d385" providerId="LiveId" clId="{CCF481F3-F49E-44ED-A445-FF91EACAD2AC}" dt="2021-12-02T14:23:29.252" v="22250" actId="1076"/>
          <ac:spMkLst>
            <pc:docMk/>
            <pc:sldMk cId="1471768754" sldId="322"/>
            <ac:spMk id="5" creationId="{DCAA9018-D78A-4906-BBE5-686A91774BFB}"/>
          </ac:spMkLst>
        </pc:spChg>
        <pc:spChg chg="add mod">
          <ac:chgData name="井手 那幹" userId="10c7b8922043d385" providerId="LiveId" clId="{CCF481F3-F49E-44ED-A445-FF91EACAD2AC}" dt="2021-12-01T11:45:36.598" v="13144" actId="1582"/>
          <ac:spMkLst>
            <pc:docMk/>
            <pc:sldMk cId="1471768754" sldId="322"/>
            <ac:spMk id="6" creationId="{619DB9C0-6173-4083-80BB-ABD8D3800548}"/>
          </ac:spMkLst>
        </pc:spChg>
        <pc:spChg chg="del">
          <ac:chgData name="井手 那幹" userId="10c7b8922043d385" providerId="LiveId" clId="{CCF481F3-F49E-44ED-A445-FF91EACAD2AC}" dt="2021-12-01T07:09:11.705" v="10909" actId="478"/>
          <ac:spMkLst>
            <pc:docMk/>
            <pc:sldMk cId="1471768754" sldId="322"/>
            <ac:spMk id="8" creationId="{E3CF34F1-4D5E-4E27-BE94-B0BA8BF9BD4A}"/>
          </ac:spMkLst>
        </pc:spChg>
        <pc:spChg chg="del">
          <ac:chgData name="井手 那幹" userId="10c7b8922043d385" providerId="LiveId" clId="{CCF481F3-F49E-44ED-A445-FF91EACAD2AC}" dt="2021-12-01T07:09:11.705" v="10909" actId="478"/>
          <ac:spMkLst>
            <pc:docMk/>
            <pc:sldMk cId="1471768754" sldId="322"/>
            <ac:spMk id="9" creationId="{337270F1-F009-4DFE-98C7-3C7C88EC874C}"/>
          </ac:spMkLst>
        </pc:spChg>
        <pc:spChg chg="add del">
          <ac:chgData name="井手 那幹" userId="10c7b8922043d385" providerId="LiveId" clId="{CCF481F3-F49E-44ED-A445-FF91EACAD2AC}" dt="2021-12-01T11:34:59.721" v="12462" actId="22"/>
          <ac:spMkLst>
            <pc:docMk/>
            <pc:sldMk cId="1471768754" sldId="322"/>
            <ac:spMk id="13" creationId="{43A36837-92B8-4CD5-A9BB-AD1177AE918D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471768754" sldId="322"/>
            <ac:spMk id="15" creationId="{A3FFC1FD-632D-48B8-9D95-2E40C2C9DAED}"/>
          </ac:spMkLst>
        </pc:spChg>
        <pc:spChg chg="add del mod">
          <ac:chgData name="井手 那幹" userId="10c7b8922043d385" providerId="LiveId" clId="{CCF481F3-F49E-44ED-A445-FF91EACAD2AC}" dt="2021-12-01T11:53:28.887" v="13284" actId="478"/>
          <ac:spMkLst>
            <pc:docMk/>
            <pc:sldMk cId="1471768754" sldId="322"/>
            <ac:spMk id="16" creationId="{9DCC069A-CE59-437B-AE1D-DA73A841041F}"/>
          </ac:spMkLst>
        </pc:spChg>
        <pc:spChg chg="mod">
          <ac:chgData name="井手 那幹" userId="10c7b8922043d385" providerId="LiveId" clId="{CCF481F3-F49E-44ED-A445-FF91EACAD2AC}" dt="2021-12-02T14:24:39.525" v="22271" actId="20577"/>
          <ac:spMkLst>
            <pc:docMk/>
            <pc:sldMk cId="1471768754" sldId="322"/>
            <ac:spMk id="17" creationId="{DCFB664D-60B4-4CC3-83B1-51A06C69BC74}"/>
          </ac:spMkLst>
        </pc:spChg>
        <pc:spChg chg="add mod">
          <ac:chgData name="井手 那幹" userId="10c7b8922043d385" providerId="LiveId" clId="{CCF481F3-F49E-44ED-A445-FF91EACAD2AC}" dt="2021-12-03T00:37:14.209" v="22505" actId="1076"/>
          <ac:spMkLst>
            <pc:docMk/>
            <pc:sldMk cId="1471768754" sldId="322"/>
            <ac:spMk id="18" creationId="{0CF23265-50D8-4F5F-99B1-8A48D9C88905}"/>
          </ac:spMkLst>
        </pc:spChg>
        <pc:spChg chg="del">
          <ac:chgData name="井手 那幹" userId="10c7b8922043d385" providerId="LiveId" clId="{CCF481F3-F49E-44ED-A445-FF91EACAD2AC}" dt="2021-12-01T07:09:02.529" v="10907" actId="478"/>
          <ac:spMkLst>
            <pc:docMk/>
            <pc:sldMk cId="1471768754" sldId="322"/>
            <ac:spMk id="18" creationId="{F0D694C2-FB18-4059-BE80-398F901DA927}"/>
          </ac:spMkLst>
        </pc:spChg>
        <pc:spChg chg="mod">
          <ac:chgData name="井手 那幹" userId="10c7b8922043d385" providerId="LiveId" clId="{CCF481F3-F49E-44ED-A445-FF91EACAD2AC}" dt="2021-12-02T14:29:52.044" v="22401" actId="20577"/>
          <ac:spMkLst>
            <pc:docMk/>
            <pc:sldMk cId="1471768754" sldId="322"/>
            <ac:spMk id="19" creationId="{1D51AF5B-9B29-46BC-8220-154E1C65E918}"/>
          </ac:spMkLst>
        </pc:spChg>
        <pc:spChg chg="add del mod">
          <ac:chgData name="井手 那幹" userId="10c7b8922043d385" providerId="LiveId" clId="{CCF481F3-F49E-44ED-A445-FF91EACAD2AC}" dt="2021-12-03T00:37:01.226" v="22503" actId="478"/>
          <ac:spMkLst>
            <pc:docMk/>
            <pc:sldMk cId="1471768754" sldId="322"/>
            <ac:spMk id="20" creationId="{2D00819E-BB7B-4BE2-B0BB-F38144B50236}"/>
          </ac:spMkLst>
        </pc:spChg>
        <pc:spChg chg="del">
          <ac:chgData name="井手 那幹" userId="10c7b8922043d385" providerId="LiveId" clId="{CCF481F3-F49E-44ED-A445-FF91EACAD2AC}" dt="2021-12-01T07:09:06.139" v="10908" actId="478"/>
          <ac:spMkLst>
            <pc:docMk/>
            <pc:sldMk cId="1471768754" sldId="322"/>
            <ac:spMk id="20" creationId="{C468F070-FB4C-41C5-94C3-3E0F3F4643B4}"/>
          </ac:spMkLst>
        </pc:spChg>
        <pc:spChg chg="add del mod">
          <ac:chgData name="井手 那幹" userId="10c7b8922043d385" providerId="LiveId" clId="{CCF481F3-F49E-44ED-A445-FF91EACAD2AC}" dt="2021-12-03T00:37:01.226" v="22503" actId="478"/>
          <ac:spMkLst>
            <pc:docMk/>
            <pc:sldMk cId="1471768754" sldId="322"/>
            <ac:spMk id="21" creationId="{778E3101-341E-4284-B25C-C66F026C59F3}"/>
          </ac:spMkLst>
        </pc:spChg>
        <pc:spChg chg="add del mod">
          <ac:chgData name="井手 那幹" userId="10c7b8922043d385" providerId="LiveId" clId="{CCF481F3-F49E-44ED-A445-FF91EACAD2AC}" dt="2021-12-03T00:37:24.036" v="22507" actId="478"/>
          <ac:spMkLst>
            <pc:docMk/>
            <pc:sldMk cId="1471768754" sldId="322"/>
            <ac:spMk id="22" creationId="{8B41AF80-AC4C-4C49-B13B-C02631276016}"/>
          </ac:spMkLst>
        </pc:spChg>
        <pc:spChg chg="add del mod">
          <ac:chgData name="井手 那幹" userId="10c7b8922043d385" providerId="LiveId" clId="{CCF481F3-F49E-44ED-A445-FF91EACAD2AC}" dt="2021-12-03T00:37:21.255" v="22506" actId="478"/>
          <ac:spMkLst>
            <pc:docMk/>
            <pc:sldMk cId="1471768754" sldId="322"/>
            <ac:spMk id="23" creationId="{CFCBA77C-7F26-4859-841D-35FDC44924DB}"/>
          </ac:spMkLst>
        </pc:spChg>
        <pc:spChg chg="add mod">
          <ac:chgData name="井手 那幹" userId="10c7b8922043d385" providerId="LiveId" clId="{CCF481F3-F49E-44ED-A445-FF91EACAD2AC}" dt="2021-12-01T11:44:29.051" v="13140" actId="1076"/>
          <ac:spMkLst>
            <pc:docMk/>
            <pc:sldMk cId="1471768754" sldId="322"/>
            <ac:spMk id="24" creationId="{58DB8A48-39ED-4890-89C6-559C7737F0E9}"/>
          </ac:spMkLst>
        </pc:spChg>
        <pc:spChg chg="add mod">
          <ac:chgData name="井手 那幹" userId="10c7b8922043d385" providerId="LiveId" clId="{CCF481F3-F49E-44ED-A445-FF91EACAD2AC}" dt="2021-12-01T11:44:29.051" v="13140" actId="1076"/>
          <ac:spMkLst>
            <pc:docMk/>
            <pc:sldMk cId="1471768754" sldId="322"/>
            <ac:spMk id="25" creationId="{2B351057-5820-44AF-8F1B-3D587FAA6AA1}"/>
          </ac:spMkLst>
        </pc:spChg>
        <pc:spChg chg="add del mod">
          <ac:chgData name="井手 那幹" userId="10c7b8922043d385" providerId="LiveId" clId="{CCF481F3-F49E-44ED-A445-FF91EACAD2AC}" dt="2021-12-03T00:37:31.037" v="22509" actId="478"/>
          <ac:spMkLst>
            <pc:docMk/>
            <pc:sldMk cId="1471768754" sldId="322"/>
            <ac:spMk id="26" creationId="{6F26A0D7-22CC-4842-893F-8B4BB9F31CE5}"/>
          </ac:spMkLst>
        </pc:spChg>
        <pc:spChg chg="add del mod">
          <ac:chgData name="井手 那幹" userId="10c7b8922043d385" providerId="LiveId" clId="{CCF481F3-F49E-44ED-A445-FF91EACAD2AC}" dt="2021-12-03T00:37:01.226" v="22503" actId="478"/>
          <ac:spMkLst>
            <pc:docMk/>
            <pc:sldMk cId="1471768754" sldId="322"/>
            <ac:spMk id="27" creationId="{DAB45B9D-0B80-4EE5-A7B9-BAFD2758BD3A}"/>
          </ac:spMkLst>
        </pc:spChg>
        <pc:spChg chg="add del mod">
          <ac:chgData name="井手 那幹" userId="10c7b8922043d385" providerId="LiveId" clId="{CCF481F3-F49E-44ED-A445-FF91EACAD2AC}" dt="2021-12-03T00:37:01.226" v="22503" actId="478"/>
          <ac:spMkLst>
            <pc:docMk/>
            <pc:sldMk cId="1471768754" sldId="322"/>
            <ac:spMk id="28" creationId="{8EEEEBAB-EBBE-4D39-879E-5AD8204BB5BB}"/>
          </ac:spMkLst>
        </pc:spChg>
        <pc:spChg chg="add del mod">
          <ac:chgData name="井手 那幹" userId="10c7b8922043d385" providerId="LiveId" clId="{CCF481F3-F49E-44ED-A445-FF91EACAD2AC}" dt="2021-12-03T00:37:01.226" v="22503" actId="478"/>
          <ac:spMkLst>
            <pc:docMk/>
            <pc:sldMk cId="1471768754" sldId="322"/>
            <ac:spMk id="29" creationId="{E38AE3A9-AA93-4811-86F1-D6C704C18672}"/>
          </ac:spMkLst>
        </pc:spChg>
        <pc:spChg chg="add del mod">
          <ac:chgData name="井手 那幹" userId="10c7b8922043d385" providerId="LiveId" clId="{CCF481F3-F49E-44ED-A445-FF91EACAD2AC}" dt="2021-12-03T00:37:28.806" v="22508" actId="478"/>
          <ac:spMkLst>
            <pc:docMk/>
            <pc:sldMk cId="1471768754" sldId="322"/>
            <ac:spMk id="30" creationId="{CA5FA9D8-7786-439B-BA37-6AC7A86FA83D}"/>
          </ac:spMkLst>
        </pc:spChg>
        <pc:spChg chg="add del mod">
          <ac:chgData name="井手 那幹" userId="10c7b8922043d385" providerId="LiveId" clId="{CCF481F3-F49E-44ED-A445-FF91EACAD2AC}" dt="2021-12-03T00:37:01.226" v="22503" actId="478"/>
          <ac:spMkLst>
            <pc:docMk/>
            <pc:sldMk cId="1471768754" sldId="322"/>
            <ac:spMk id="31" creationId="{1E926E8E-1664-4114-BDBF-7262C4A4EE25}"/>
          </ac:spMkLst>
        </pc:spChg>
        <pc:spChg chg="add del mod">
          <ac:chgData name="井手 那幹" userId="10c7b8922043d385" providerId="LiveId" clId="{CCF481F3-F49E-44ED-A445-FF91EACAD2AC}" dt="2021-12-03T00:37:01.226" v="22503" actId="478"/>
          <ac:spMkLst>
            <pc:docMk/>
            <pc:sldMk cId="1471768754" sldId="322"/>
            <ac:spMk id="32" creationId="{BEDEE82C-994A-4B8C-AE68-48AF3A239492}"/>
          </ac:spMkLst>
        </pc:spChg>
        <pc:spChg chg="add del mod">
          <ac:chgData name="井手 那幹" userId="10c7b8922043d385" providerId="LiveId" clId="{CCF481F3-F49E-44ED-A445-FF91EACAD2AC}" dt="2021-12-03T00:37:01.226" v="22503" actId="478"/>
          <ac:spMkLst>
            <pc:docMk/>
            <pc:sldMk cId="1471768754" sldId="322"/>
            <ac:spMk id="33" creationId="{A4501A0F-73C7-425B-8264-A24EDBA16826}"/>
          </ac:spMkLst>
        </pc:spChg>
        <pc:spChg chg="add del mod">
          <ac:chgData name="井手 那幹" userId="10c7b8922043d385" providerId="LiveId" clId="{CCF481F3-F49E-44ED-A445-FF91EACAD2AC}" dt="2021-12-03T00:37:21.255" v="22506" actId="478"/>
          <ac:spMkLst>
            <pc:docMk/>
            <pc:sldMk cId="1471768754" sldId="322"/>
            <ac:spMk id="34" creationId="{0961CE8B-628E-4AAA-BDE6-9A45BD397395}"/>
          </ac:spMkLst>
        </pc:spChg>
        <pc:spChg chg="del">
          <ac:chgData name="井手 那幹" userId="10c7b8922043d385" providerId="LiveId" clId="{CCF481F3-F49E-44ED-A445-FF91EACAD2AC}" dt="2021-12-01T07:09:11.705" v="10909" actId="478"/>
          <ac:spMkLst>
            <pc:docMk/>
            <pc:sldMk cId="1471768754" sldId="322"/>
            <ac:spMk id="34" creationId="{C3EB54DC-D159-47D3-AE1D-6482995C7028}"/>
          </ac:spMkLst>
        </pc:spChg>
        <pc:spChg chg="del mod">
          <ac:chgData name="井手 那幹" userId="10c7b8922043d385" providerId="LiveId" clId="{CCF481F3-F49E-44ED-A445-FF91EACAD2AC}" dt="2021-12-01T11:34:33.967" v="12458" actId="478"/>
          <ac:spMkLst>
            <pc:docMk/>
            <pc:sldMk cId="1471768754" sldId="322"/>
            <ac:spMk id="35" creationId="{83087E40-688F-4511-8F65-43AA73D1160A}"/>
          </ac:spMkLst>
        </pc:spChg>
        <pc:spChg chg="add del mod">
          <ac:chgData name="井手 那幹" userId="10c7b8922043d385" providerId="LiveId" clId="{CCF481F3-F49E-44ED-A445-FF91EACAD2AC}" dt="2021-12-03T00:37:21.255" v="22506" actId="478"/>
          <ac:spMkLst>
            <pc:docMk/>
            <pc:sldMk cId="1471768754" sldId="322"/>
            <ac:spMk id="36" creationId="{4CE19394-10E8-498C-BDF1-2E37A80261F7}"/>
          </ac:spMkLst>
        </pc:spChg>
        <pc:spChg chg="del">
          <ac:chgData name="井手 那幹" userId="10c7b8922043d385" providerId="LiveId" clId="{CCF481F3-F49E-44ED-A445-FF91EACAD2AC}" dt="2021-12-01T07:09:13.581" v="10910" actId="478"/>
          <ac:spMkLst>
            <pc:docMk/>
            <pc:sldMk cId="1471768754" sldId="322"/>
            <ac:spMk id="36" creationId="{6B721727-38E2-488B-9649-ABE2CA32900C}"/>
          </ac:spMkLst>
        </pc:spChg>
        <pc:spChg chg="add mod">
          <ac:chgData name="井手 那幹" userId="10c7b8922043d385" providerId="LiveId" clId="{CCF481F3-F49E-44ED-A445-FF91EACAD2AC}" dt="2021-12-01T11:53:48.392" v="13286" actId="1076"/>
          <ac:spMkLst>
            <pc:docMk/>
            <pc:sldMk cId="1471768754" sldId="322"/>
            <ac:spMk id="37" creationId="{8316AE08-A6A6-49D2-BBB3-22A543909E9C}"/>
          </ac:spMkLst>
        </pc:spChg>
        <pc:spChg chg="add mod">
          <ac:chgData name="井手 那幹" userId="10c7b8922043d385" providerId="LiveId" clId="{CCF481F3-F49E-44ED-A445-FF91EACAD2AC}" dt="2021-12-01T11:54:51.957" v="13293" actId="1076"/>
          <ac:spMkLst>
            <pc:docMk/>
            <pc:sldMk cId="1471768754" sldId="322"/>
            <ac:spMk id="38" creationId="{DD53D744-ADB1-4597-B284-1057E2BD2EC9}"/>
          </ac:spMkLst>
        </pc:spChg>
        <pc:spChg chg="add mod">
          <ac:chgData name="井手 那幹" userId="10c7b8922043d385" providerId="LiveId" clId="{CCF481F3-F49E-44ED-A445-FF91EACAD2AC}" dt="2021-12-01T11:55:30.676" v="13296" actId="1076"/>
          <ac:spMkLst>
            <pc:docMk/>
            <pc:sldMk cId="1471768754" sldId="322"/>
            <ac:spMk id="39" creationId="{70416488-FA96-4845-B41F-11448E5577A2}"/>
          </ac:spMkLst>
        </pc:spChg>
        <pc:picChg chg="del">
          <ac:chgData name="井手 那幹" userId="10c7b8922043d385" providerId="LiveId" clId="{CCF481F3-F49E-44ED-A445-FF91EACAD2AC}" dt="2021-12-01T07:09:11.705" v="10909" actId="478"/>
          <ac:picMkLst>
            <pc:docMk/>
            <pc:sldMk cId="1471768754" sldId="322"/>
            <ac:picMk id="3" creationId="{85E83223-0842-4D24-90CA-55F2F72856B4}"/>
          </ac:picMkLst>
        </pc:picChg>
        <pc:picChg chg="del">
          <ac:chgData name="井手 那幹" userId="10c7b8922043d385" providerId="LiveId" clId="{CCF481F3-F49E-44ED-A445-FF91EACAD2AC}" dt="2021-12-01T07:09:11.705" v="10909" actId="478"/>
          <ac:picMkLst>
            <pc:docMk/>
            <pc:sldMk cId="1471768754" sldId="322"/>
            <ac:picMk id="5" creationId="{A2F4E46A-E63E-4413-90F0-0B7A59237186}"/>
          </ac:picMkLst>
        </pc:picChg>
        <pc:picChg chg="del">
          <ac:chgData name="井手 那幹" userId="10c7b8922043d385" providerId="LiveId" clId="{CCF481F3-F49E-44ED-A445-FF91EACAD2AC}" dt="2021-12-01T07:09:11.705" v="10909" actId="478"/>
          <ac:picMkLst>
            <pc:docMk/>
            <pc:sldMk cId="1471768754" sldId="322"/>
            <ac:picMk id="7" creationId="{467F9C8F-96F7-4AA0-AC24-8421FC2E73E9}"/>
          </ac:picMkLst>
        </pc:picChg>
        <pc:picChg chg="del">
          <ac:chgData name="井手 那幹" userId="10c7b8922043d385" providerId="LiveId" clId="{CCF481F3-F49E-44ED-A445-FF91EACAD2AC}" dt="2021-12-01T07:09:11.705" v="10909" actId="478"/>
          <ac:picMkLst>
            <pc:docMk/>
            <pc:sldMk cId="1471768754" sldId="322"/>
            <ac:picMk id="16" creationId="{47E93722-B0D6-4A28-B3E0-91C9D1AA645D}"/>
          </ac:picMkLst>
        </pc:picChg>
      </pc:sldChg>
      <pc:sldChg chg="addSp modSp add del mod modTransition">
        <pc:chgData name="井手 那幹" userId="10c7b8922043d385" providerId="LiveId" clId="{CCF481F3-F49E-44ED-A445-FF91EACAD2AC}" dt="2021-12-04T03:54:25.750" v="35673" actId="47"/>
        <pc:sldMkLst>
          <pc:docMk/>
          <pc:sldMk cId="2215004318" sldId="323"/>
        </pc:sldMkLst>
        <pc:spChg chg="mod">
          <ac:chgData name="井手 那幹" userId="10c7b8922043d385" providerId="LiveId" clId="{CCF481F3-F49E-44ED-A445-FF91EACAD2AC}" dt="2021-12-03T14:44:46.421" v="33250" actId="20577"/>
          <ac:spMkLst>
            <pc:docMk/>
            <pc:sldMk cId="2215004318" sldId="323"/>
            <ac:spMk id="3" creationId="{A9BE4537-CE7F-441B-BE3F-60C05ACEED99}"/>
          </ac:spMkLst>
        </pc:spChg>
        <pc:spChg chg="add mod">
          <ac:chgData name="井手 那幹" userId="10c7b8922043d385" providerId="LiveId" clId="{CCF481F3-F49E-44ED-A445-FF91EACAD2AC}" dt="2021-12-01T11:17:12.277" v="11557"/>
          <ac:spMkLst>
            <pc:docMk/>
            <pc:sldMk cId="2215004318" sldId="323"/>
            <ac:spMk id="5" creationId="{5106E566-690E-4097-A8F7-EC080DAB5547}"/>
          </ac:spMkLst>
        </pc:spChg>
        <pc:picChg chg="add mod">
          <ac:chgData name="井手 那幹" userId="10c7b8922043d385" providerId="LiveId" clId="{CCF481F3-F49E-44ED-A445-FF91EACAD2AC}" dt="2021-12-01T11:16:33.853" v="11504"/>
          <ac:picMkLst>
            <pc:docMk/>
            <pc:sldMk cId="2215004318" sldId="323"/>
            <ac:picMk id="4" creationId="{252D3DB4-9C83-4460-B740-7150F15493F5}"/>
          </ac:picMkLst>
        </pc:picChg>
      </pc:sldChg>
      <pc:sldChg chg="addSp delSp modSp add mod modTransition delAnim modAnim modNotesTx">
        <pc:chgData name="井手 那幹" userId="10c7b8922043d385" providerId="LiveId" clId="{CCF481F3-F49E-44ED-A445-FF91EACAD2AC}" dt="2021-12-03T14:41:51.237" v="33216"/>
        <pc:sldMkLst>
          <pc:docMk/>
          <pc:sldMk cId="3860646439" sldId="324"/>
        </pc:sldMkLst>
        <pc:spChg chg="add del mod">
          <ac:chgData name="井手 那幹" userId="10c7b8922043d385" providerId="LiveId" clId="{CCF481F3-F49E-44ED-A445-FF91EACAD2AC}" dt="2021-12-01T11:55:46.729" v="13299" actId="478"/>
          <ac:spMkLst>
            <pc:docMk/>
            <pc:sldMk cId="3860646439" sldId="324"/>
            <ac:spMk id="2" creationId="{78A41C72-6D86-433D-AE4F-90334551F10E}"/>
          </ac:spMkLst>
        </pc:spChg>
        <pc:spChg chg="add del mod">
          <ac:chgData name="井手 那幹" userId="10c7b8922043d385" providerId="LiveId" clId="{CCF481F3-F49E-44ED-A445-FF91EACAD2AC}" dt="2021-12-01T11:55:42.329" v="13297" actId="478"/>
          <ac:spMkLst>
            <pc:docMk/>
            <pc:sldMk cId="3860646439" sldId="324"/>
            <ac:spMk id="3" creationId="{E5CA1DD3-9E57-4433-97F8-B33619538DC9}"/>
          </ac:spMkLst>
        </pc:spChg>
        <pc:spChg chg="del mod">
          <ac:chgData name="井手 那幹" userId="10c7b8922043d385" providerId="LiveId" clId="{CCF481F3-F49E-44ED-A445-FF91EACAD2AC}" dt="2021-12-02T14:23:25.203" v="22248" actId="478"/>
          <ac:spMkLst>
            <pc:docMk/>
            <pc:sldMk cId="3860646439" sldId="324"/>
            <ac:spMk id="5" creationId="{DCAA9018-D78A-4906-BBE5-686A91774BFB}"/>
          </ac:spMkLst>
        </pc:spChg>
        <pc:spChg chg="del">
          <ac:chgData name="井手 那幹" userId="10c7b8922043d385" providerId="LiveId" clId="{CCF481F3-F49E-44ED-A445-FF91EACAD2AC}" dt="2021-12-01T11:50:00.999" v="13257" actId="478"/>
          <ac:spMkLst>
            <pc:docMk/>
            <pc:sldMk cId="3860646439" sldId="324"/>
            <ac:spMk id="6" creationId="{619DB9C0-6173-4083-80BB-ABD8D3800548}"/>
          </ac:spMkLst>
        </pc:spChg>
        <pc:spChg chg="add mod">
          <ac:chgData name="井手 那幹" userId="10c7b8922043d385" providerId="LiveId" clId="{CCF481F3-F49E-44ED-A445-FF91EACAD2AC}" dt="2021-12-01T12:03:58.870" v="13655" actId="1076"/>
          <ac:spMkLst>
            <pc:docMk/>
            <pc:sldMk cId="3860646439" sldId="324"/>
            <ac:spMk id="8" creationId="{7CA2CA3C-080E-44D5-8EAD-A11E65CB532D}"/>
          </ac:spMkLst>
        </pc:spChg>
        <pc:spChg chg="add mod">
          <ac:chgData name="井手 那幹" userId="10c7b8922043d385" providerId="LiveId" clId="{CCF481F3-F49E-44ED-A445-FF91EACAD2AC}" dt="2021-12-03T01:15:17.901" v="22519" actId="207"/>
          <ac:spMkLst>
            <pc:docMk/>
            <pc:sldMk cId="3860646439" sldId="324"/>
            <ac:spMk id="9" creationId="{074E684E-FAF2-49C8-91AA-5C8652BB8C92}"/>
          </ac:spMkLst>
        </pc:spChg>
        <pc:spChg chg="add mod">
          <ac:chgData name="井手 那幹" userId="10c7b8922043d385" providerId="LiveId" clId="{CCF481F3-F49E-44ED-A445-FF91EACAD2AC}" dt="2021-12-01T12:08:48.248" v="14093" actId="1076"/>
          <ac:spMkLst>
            <pc:docMk/>
            <pc:sldMk cId="3860646439" sldId="324"/>
            <ac:spMk id="10" creationId="{E400FD49-EBF6-43EF-8DA2-5CCFB032DFD1}"/>
          </ac:spMkLst>
        </pc:spChg>
        <pc:spChg chg="del mod">
          <ac:chgData name="井手 那幹" userId="10c7b8922043d385" providerId="LiveId" clId="{CCF481F3-F49E-44ED-A445-FF91EACAD2AC}" dt="2021-12-03T14:41:50.379" v="33215" actId="478"/>
          <ac:spMkLst>
            <pc:docMk/>
            <pc:sldMk cId="3860646439" sldId="324"/>
            <ac:spMk id="15" creationId="{A3FFC1FD-632D-48B8-9D95-2E40C2C9DAED}"/>
          </ac:spMkLst>
        </pc:spChg>
        <pc:spChg chg="add del mod">
          <ac:chgData name="井手 那幹" userId="10c7b8922043d385" providerId="LiveId" clId="{CCF481F3-F49E-44ED-A445-FF91EACAD2AC}" dt="2021-12-03T06:25:22.029" v="22793" actId="478"/>
          <ac:spMkLst>
            <pc:docMk/>
            <pc:sldMk cId="3860646439" sldId="324"/>
            <ac:spMk id="16" creationId="{2DD9C1BE-BFED-4792-9FA6-1BBDCD5A2474}"/>
          </ac:spMkLst>
        </pc:spChg>
        <pc:spChg chg="del mod">
          <ac:chgData name="井手 那幹" userId="10c7b8922043d385" providerId="LiveId" clId="{CCF481F3-F49E-44ED-A445-FF91EACAD2AC}" dt="2021-12-01T11:55:44.518" v="13298" actId="478"/>
          <ac:spMkLst>
            <pc:docMk/>
            <pc:sldMk cId="3860646439" sldId="324"/>
            <ac:spMk id="16" creationId="{9DCC069A-CE59-437B-AE1D-DA73A841041F}"/>
          </ac:spMkLst>
        </pc:spChg>
        <pc:spChg chg="mod">
          <ac:chgData name="井手 那幹" userId="10c7b8922043d385" providerId="LiveId" clId="{CCF481F3-F49E-44ED-A445-FF91EACAD2AC}" dt="2021-12-03T14:41:08.548" v="33203" actId="20577"/>
          <ac:spMkLst>
            <pc:docMk/>
            <pc:sldMk cId="3860646439" sldId="324"/>
            <ac:spMk id="17" creationId="{DCFB664D-60B4-4CC3-83B1-51A06C69BC74}"/>
          </ac:spMkLst>
        </pc:spChg>
        <pc:spChg chg="add del mod">
          <ac:chgData name="井手 那幹" userId="10c7b8922043d385" providerId="LiveId" clId="{CCF481F3-F49E-44ED-A445-FF91EACAD2AC}" dt="2021-12-03T12:27:03.854" v="28886" actId="478"/>
          <ac:spMkLst>
            <pc:docMk/>
            <pc:sldMk cId="3860646439" sldId="324"/>
            <ac:spMk id="18" creationId="{0001A1D3-5EEB-43BA-96E0-29DBA5854910}"/>
          </ac:spMkLst>
        </pc:spChg>
        <pc:spChg chg="del">
          <ac:chgData name="井手 那幹" userId="10c7b8922043d385" providerId="LiveId" clId="{CCF481F3-F49E-44ED-A445-FF91EACAD2AC}" dt="2021-12-01T11:49:57.606" v="13256" actId="478"/>
          <ac:spMkLst>
            <pc:docMk/>
            <pc:sldMk cId="3860646439" sldId="324"/>
            <ac:spMk id="18" creationId="{0CF23265-50D8-4F5F-99B1-8A48D9C88905}"/>
          </ac:spMkLst>
        </pc:spChg>
        <pc:spChg chg="mod">
          <ac:chgData name="井手 那幹" userId="10c7b8922043d385" providerId="LiveId" clId="{CCF481F3-F49E-44ED-A445-FF91EACAD2AC}" dt="2021-12-02T14:29:54.773" v="22402" actId="20577"/>
          <ac:spMkLst>
            <pc:docMk/>
            <pc:sldMk cId="3860646439" sldId="324"/>
            <ac:spMk id="19" creationId="{1D51AF5B-9B29-46BC-8220-154E1C65E918}"/>
          </ac:spMkLst>
        </pc:spChg>
        <pc:spChg chg="del">
          <ac:chgData name="井手 那幹" userId="10c7b8922043d385" providerId="LiveId" clId="{CCF481F3-F49E-44ED-A445-FF91EACAD2AC}" dt="2021-12-01T11:49:52.137" v="13254" actId="478"/>
          <ac:spMkLst>
            <pc:docMk/>
            <pc:sldMk cId="3860646439" sldId="324"/>
            <ac:spMk id="20" creationId="{2D00819E-BB7B-4BE2-B0BB-F38144B50236}"/>
          </ac:spMkLst>
        </pc:spChg>
        <pc:spChg chg="add mod">
          <ac:chgData name="井手 那幹" userId="10c7b8922043d385" providerId="LiveId" clId="{CCF481F3-F49E-44ED-A445-FF91EACAD2AC}" dt="2021-12-03T12:27:04.845" v="28887"/>
          <ac:spMkLst>
            <pc:docMk/>
            <pc:sldMk cId="3860646439" sldId="324"/>
            <ac:spMk id="20" creationId="{CCB7C9B0-7533-46F6-94D8-5DD0018931D9}"/>
          </ac:spMkLst>
        </pc:spChg>
        <pc:spChg chg="del">
          <ac:chgData name="井手 那幹" userId="10c7b8922043d385" providerId="LiveId" clId="{CCF481F3-F49E-44ED-A445-FF91EACAD2AC}" dt="2021-12-01T11:49:52.137" v="13254" actId="478"/>
          <ac:spMkLst>
            <pc:docMk/>
            <pc:sldMk cId="3860646439" sldId="324"/>
            <ac:spMk id="21" creationId="{778E3101-341E-4284-B25C-C66F026C59F3}"/>
          </ac:spMkLst>
        </pc:spChg>
        <pc:spChg chg="add mod">
          <ac:chgData name="井手 那幹" userId="10c7b8922043d385" providerId="LiveId" clId="{CCF481F3-F49E-44ED-A445-FF91EACAD2AC}" dt="2021-12-03T14:41:51.237" v="33216"/>
          <ac:spMkLst>
            <pc:docMk/>
            <pc:sldMk cId="3860646439" sldId="324"/>
            <ac:spMk id="21" creationId="{BDA7BE24-884D-426A-A1DA-AC989F751985}"/>
          </ac:spMkLst>
        </pc:spChg>
        <pc:spChg chg="del">
          <ac:chgData name="井手 那幹" userId="10c7b8922043d385" providerId="LiveId" clId="{CCF481F3-F49E-44ED-A445-FF91EACAD2AC}" dt="2021-12-01T11:50:09.436" v="13258" actId="478"/>
          <ac:spMkLst>
            <pc:docMk/>
            <pc:sldMk cId="3860646439" sldId="324"/>
            <ac:spMk id="22" creationId="{8B41AF80-AC4C-4C49-B13B-C02631276016}"/>
          </ac:spMkLst>
        </pc:spChg>
        <pc:spChg chg="del">
          <ac:chgData name="井手 那幹" userId="10c7b8922043d385" providerId="LiveId" clId="{CCF481F3-F49E-44ED-A445-FF91EACAD2AC}" dt="2021-12-01T11:50:09.436" v="13258" actId="478"/>
          <ac:spMkLst>
            <pc:docMk/>
            <pc:sldMk cId="3860646439" sldId="324"/>
            <ac:spMk id="23" creationId="{CFCBA77C-7F26-4859-841D-35FDC44924DB}"/>
          </ac:spMkLst>
        </pc:spChg>
        <pc:spChg chg="del">
          <ac:chgData name="井手 那幹" userId="10c7b8922043d385" providerId="LiveId" clId="{CCF481F3-F49E-44ED-A445-FF91EACAD2AC}" dt="2021-12-01T11:50:09.436" v="13258" actId="478"/>
          <ac:spMkLst>
            <pc:docMk/>
            <pc:sldMk cId="3860646439" sldId="324"/>
            <ac:spMk id="24" creationId="{58DB8A48-39ED-4890-89C6-559C7737F0E9}"/>
          </ac:spMkLst>
        </pc:spChg>
        <pc:spChg chg="del">
          <ac:chgData name="井手 那幹" userId="10c7b8922043d385" providerId="LiveId" clId="{CCF481F3-F49E-44ED-A445-FF91EACAD2AC}" dt="2021-12-01T11:50:09.436" v="13258" actId="478"/>
          <ac:spMkLst>
            <pc:docMk/>
            <pc:sldMk cId="3860646439" sldId="324"/>
            <ac:spMk id="25" creationId="{2B351057-5820-44AF-8F1B-3D587FAA6AA1}"/>
          </ac:spMkLst>
        </pc:spChg>
        <pc:spChg chg="del">
          <ac:chgData name="井手 那幹" userId="10c7b8922043d385" providerId="LiveId" clId="{CCF481F3-F49E-44ED-A445-FF91EACAD2AC}" dt="2021-12-01T11:50:09.436" v="13258" actId="478"/>
          <ac:spMkLst>
            <pc:docMk/>
            <pc:sldMk cId="3860646439" sldId="324"/>
            <ac:spMk id="26" creationId="{6F26A0D7-22CC-4842-893F-8B4BB9F31CE5}"/>
          </ac:spMkLst>
        </pc:spChg>
        <pc:spChg chg="del">
          <ac:chgData name="井手 那幹" userId="10c7b8922043d385" providerId="LiveId" clId="{CCF481F3-F49E-44ED-A445-FF91EACAD2AC}" dt="2021-12-01T11:49:52.137" v="13254" actId="478"/>
          <ac:spMkLst>
            <pc:docMk/>
            <pc:sldMk cId="3860646439" sldId="324"/>
            <ac:spMk id="27" creationId="{DAB45B9D-0B80-4EE5-A7B9-BAFD2758BD3A}"/>
          </ac:spMkLst>
        </pc:spChg>
        <pc:spChg chg="del">
          <ac:chgData name="井手 那幹" userId="10c7b8922043d385" providerId="LiveId" clId="{CCF481F3-F49E-44ED-A445-FF91EACAD2AC}" dt="2021-12-01T11:49:52.137" v="13254" actId="478"/>
          <ac:spMkLst>
            <pc:docMk/>
            <pc:sldMk cId="3860646439" sldId="324"/>
            <ac:spMk id="28" creationId="{8EEEEBAB-EBBE-4D39-879E-5AD8204BB5BB}"/>
          </ac:spMkLst>
        </pc:spChg>
        <pc:spChg chg="del">
          <ac:chgData name="井手 那幹" userId="10c7b8922043d385" providerId="LiveId" clId="{CCF481F3-F49E-44ED-A445-FF91EACAD2AC}" dt="2021-12-01T11:49:52.137" v="13254" actId="478"/>
          <ac:spMkLst>
            <pc:docMk/>
            <pc:sldMk cId="3860646439" sldId="324"/>
            <ac:spMk id="29" creationId="{E38AE3A9-AA93-4811-86F1-D6C704C18672}"/>
          </ac:spMkLst>
        </pc:spChg>
        <pc:spChg chg="del">
          <ac:chgData name="井手 那幹" userId="10c7b8922043d385" providerId="LiveId" clId="{CCF481F3-F49E-44ED-A445-FF91EACAD2AC}" dt="2021-12-01T11:49:55.145" v="13255" actId="478"/>
          <ac:spMkLst>
            <pc:docMk/>
            <pc:sldMk cId="3860646439" sldId="324"/>
            <ac:spMk id="30" creationId="{CA5FA9D8-7786-439B-BA37-6AC7A86FA83D}"/>
          </ac:spMkLst>
        </pc:spChg>
        <pc:spChg chg="del">
          <ac:chgData name="井手 那幹" userId="10c7b8922043d385" providerId="LiveId" clId="{CCF481F3-F49E-44ED-A445-FF91EACAD2AC}" dt="2021-12-01T11:49:52.137" v="13254" actId="478"/>
          <ac:spMkLst>
            <pc:docMk/>
            <pc:sldMk cId="3860646439" sldId="324"/>
            <ac:spMk id="31" creationId="{1E926E8E-1664-4114-BDBF-7262C4A4EE25}"/>
          </ac:spMkLst>
        </pc:spChg>
        <pc:spChg chg="del">
          <ac:chgData name="井手 那幹" userId="10c7b8922043d385" providerId="LiveId" clId="{CCF481F3-F49E-44ED-A445-FF91EACAD2AC}" dt="2021-12-01T11:49:52.137" v="13254" actId="478"/>
          <ac:spMkLst>
            <pc:docMk/>
            <pc:sldMk cId="3860646439" sldId="324"/>
            <ac:spMk id="32" creationId="{BEDEE82C-994A-4B8C-AE68-48AF3A239492}"/>
          </ac:spMkLst>
        </pc:spChg>
        <pc:spChg chg="del">
          <ac:chgData name="井手 那幹" userId="10c7b8922043d385" providerId="LiveId" clId="{CCF481F3-F49E-44ED-A445-FF91EACAD2AC}" dt="2021-12-01T11:49:52.137" v="13254" actId="478"/>
          <ac:spMkLst>
            <pc:docMk/>
            <pc:sldMk cId="3860646439" sldId="324"/>
            <ac:spMk id="33" creationId="{A4501A0F-73C7-425B-8264-A24EDBA16826}"/>
          </ac:spMkLst>
        </pc:spChg>
        <pc:spChg chg="del">
          <ac:chgData name="井手 那幹" userId="10c7b8922043d385" providerId="LiveId" clId="{CCF481F3-F49E-44ED-A445-FF91EACAD2AC}" dt="2021-12-01T11:50:09.436" v="13258" actId="478"/>
          <ac:spMkLst>
            <pc:docMk/>
            <pc:sldMk cId="3860646439" sldId="324"/>
            <ac:spMk id="34" creationId="{0961CE8B-628E-4AAA-BDE6-9A45BD397395}"/>
          </ac:spMkLst>
        </pc:spChg>
        <pc:spChg chg="add mod">
          <ac:chgData name="井手 那幹" userId="10c7b8922043d385" providerId="LiveId" clId="{CCF481F3-F49E-44ED-A445-FF91EACAD2AC}" dt="2021-12-02T14:26:15.200" v="22283" actId="113"/>
          <ac:spMkLst>
            <pc:docMk/>
            <pc:sldMk cId="3860646439" sldId="324"/>
            <ac:spMk id="35" creationId="{F61C6567-62DE-457B-97C7-193AF2E55CAB}"/>
          </ac:spMkLst>
        </pc:spChg>
        <pc:spChg chg="del">
          <ac:chgData name="井手 那幹" userId="10c7b8922043d385" providerId="LiveId" clId="{CCF481F3-F49E-44ED-A445-FF91EACAD2AC}" dt="2021-12-01T11:50:09.436" v="13258" actId="478"/>
          <ac:spMkLst>
            <pc:docMk/>
            <pc:sldMk cId="3860646439" sldId="324"/>
            <ac:spMk id="36" creationId="{4CE19394-10E8-498C-BDF1-2E37A80261F7}"/>
          </ac:spMkLst>
        </pc:spChg>
        <pc:spChg chg="add del mod">
          <ac:chgData name="井手 那幹" userId="10c7b8922043d385" providerId="LiveId" clId="{CCF481F3-F49E-44ED-A445-FF91EACAD2AC}" dt="2021-12-01T11:57:56.771" v="13319"/>
          <ac:spMkLst>
            <pc:docMk/>
            <pc:sldMk cId="3860646439" sldId="324"/>
            <ac:spMk id="37" creationId="{419D5144-5998-49B7-B40E-C1E51F4952AD}"/>
          </ac:spMkLst>
        </pc:spChg>
        <pc:spChg chg="add mod">
          <ac:chgData name="井手 那幹" userId="10c7b8922043d385" providerId="LiveId" clId="{CCF481F3-F49E-44ED-A445-FF91EACAD2AC}" dt="2021-12-03T01:15:10.587" v="22517" actId="208"/>
          <ac:spMkLst>
            <pc:docMk/>
            <pc:sldMk cId="3860646439" sldId="324"/>
            <ac:spMk id="38" creationId="{03127F97-8941-4C82-B565-2884E34EDBB3}"/>
          </ac:spMkLst>
        </pc:spChg>
        <pc:spChg chg="add del mod">
          <ac:chgData name="井手 那幹" userId="10c7b8922043d385" providerId="LiveId" clId="{CCF481F3-F49E-44ED-A445-FF91EACAD2AC}" dt="2021-12-01T12:09:48.741" v="14163"/>
          <ac:spMkLst>
            <pc:docMk/>
            <pc:sldMk cId="3860646439" sldId="324"/>
            <ac:spMk id="39" creationId="{5C6295C5-0B56-41EB-A9BB-9F45DB188D60}"/>
          </ac:spMkLst>
        </pc:spChg>
        <pc:cxnChg chg="add mod">
          <ac:chgData name="井手 那幹" userId="10c7b8922043d385" providerId="LiveId" clId="{CCF481F3-F49E-44ED-A445-FF91EACAD2AC}" dt="2021-12-03T06:24:48.260" v="22789" actId="1076"/>
          <ac:cxnSpMkLst>
            <pc:docMk/>
            <pc:sldMk cId="3860646439" sldId="324"/>
            <ac:cxnSpMk id="3" creationId="{05ED752A-9094-4E69-80BB-DA26B0C57C1E}"/>
          </ac:cxnSpMkLst>
        </pc:cxnChg>
        <pc:cxnChg chg="add del mod">
          <ac:chgData name="井手 那幹" userId="10c7b8922043d385" providerId="LiveId" clId="{CCF481F3-F49E-44ED-A445-FF91EACAD2AC}" dt="2021-12-02T14:26:09.834" v="22282" actId="478"/>
          <ac:cxnSpMkLst>
            <pc:docMk/>
            <pc:sldMk cId="3860646439" sldId="324"/>
            <ac:cxnSpMk id="7" creationId="{5D34173F-1FEC-4205-B6A9-828E74397513}"/>
          </ac:cxnSpMkLst>
        </pc:cxnChg>
      </pc:sldChg>
      <pc:sldChg chg="addSp delSp modSp add mod ord modTransition delAnim modAnim modNotesTx">
        <pc:chgData name="井手 那幹" userId="10c7b8922043d385" providerId="LiveId" clId="{CCF481F3-F49E-44ED-A445-FF91EACAD2AC}" dt="2021-12-03T14:42:33.910" v="33217"/>
        <pc:sldMkLst>
          <pc:docMk/>
          <pc:sldMk cId="1168801728" sldId="325"/>
        </pc:sldMkLst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2" creationId="{F2B495F9-A283-443E-8AED-9E33D337E177}"/>
          </ac:spMkLst>
        </pc:spChg>
        <pc:spChg chg="del mod">
          <ac:chgData name="井手 那幹" userId="10c7b8922043d385" providerId="LiveId" clId="{CCF481F3-F49E-44ED-A445-FF91EACAD2AC}" dt="2021-12-01T12:29:58.658" v="14807" actId="478"/>
          <ac:spMkLst>
            <pc:docMk/>
            <pc:sldMk cId="1168801728" sldId="325"/>
            <ac:spMk id="5" creationId="{DCAA9018-D78A-4906-BBE5-686A91774BFB}"/>
          </ac:spMkLst>
        </pc:spChg>
        <pc:spChg chg="del">
          <ac:chgData name="井手 那幹" userId="10c7b8922043d385" providerId="LiveId" clId="{CCF481F3-F49E-44ED-A445-FF91EACAD2AC}" dt="2021-12-01T12:29:55.733" v="14805" actId="478"/>
          <ac:spMkLst>
            <pc:docMk/>
            <pc:sldMk cId="1168801728" sldId="325"/>
            <ac:spMk id="8" creationId="{7CA2CA3C-080E-44D5-8EAD-A11E65CB532D}"/>
          </ac:spMkLst>
        </pc:spChg>
        <pc:spChg chg="del">
          <ac:chgData name="井手 那幹" userId="10c7b8922043d385" providerId="LiveId" clId="{CCF481F3-F49E-44ED-A445-FF91EACAD2AC}" dt="2021-12-01T12:29:55.733" v="14805" actId="478"/>
          <ac:spMkLst>
            <pc:docMk/>
            <pc:sldMk cId="1168801728" sldId="325"/>
            <ac:spMk id="9" creationId="{074E684E-FAF2-49C8-91AA-5C8652BB8C92}"/>
          </ac:spMkLst>
        </pc:spChg>
        <pc:spChg chg="del mod">
          <ac:chgData name="井手 那幹" userId="10c7b8922043d385" providerId="LiveId" clId="{CCF481F3-F49E-44ED-A445-FF91EACAD2AC}" dt="2021-12-01T12:29:55.733" v="14805" actId="478"/>
          <ac:spMkLst>
            <pc:docMk/>
            <pc:sldMk cId="1168801728" sldId="325"/>
            <ac:spMk id="10" creationId="{E400FD49-EBF6-43EF-8DA2-5CCFB032DFD1}"/>
          </ac:spMkLst>
        </pc:spChg>
        <pc:spChg chg="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11" creationId="{2CE559C8-B8C7-43A4-913A-5C53218AF8B0}"/>
          </ac:spMkLst>
        </pc:spChg>
        <pc:spChg chg="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12" creationId="{20A8ABAD-841C-4010-8857-87CF779B46BD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168801728" sldId="325"/>
            <ac:spMk id="15" creationId="{A3FFC1FD-632D-48B8-9D95-2E40C2C9DAED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16" creationId="{9752CF26-1DC9-403F-9972-41CEE1D5C1A2}"/>
          </ac:spMkLst>
        </pc:spChg>
        <pc:spChg chg="mod">
          <ac:chgData name="井手 那幹" userId="10c7b8922043d385" providerId="LiveId" clId="{CCF481F3-F49E-44ED-A445-FF91EACAD2AC}" dt="2021-12-03T14:41:03.592" v="33201" actId="20577"/>
          <ac:spMkLst>
            <pc:docMk/>
            <pc:sldMk cId="1168801728" sldId="325"/>
            <ac:spMk id="17" creationId="{DCFB664D-60B4-4CC3-83B1-51A06C69BC74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18" creationId="{97D03586-3384-402E-9ADF-C96242CC833D}"/>
          </ac:spMkLst>
        </pc:spChg>
        <pc:spChg chg="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19" creationId="{1D51AF5B-9B29-46BC-8220-154E1C65E918}"/>
          </ac:spMkLst>
        </pc:spChg>
        <pc:spChg chg="add del mod">
          <ac:chgData name="井手 那幹" userId="10c7b8922043d385" providerId="LiveId" clId="{CCF481F3-F49E-44ED-A445-FF91EACAD2AC}" dt="2021-12-03T12:26:27.255" v="28881" actId="478"/>
          <ac:spMkLst>
            <pc:docMk/>
            <pc:sldMk cId="1168801728" sldId="325"/>
            <ac:spMk id="20" creationId="{3739C02A-1D7F-45DD-A2B6-FA580C2A253B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24" creationId="{B142A42A-78A0-4BE3-B57F-ECF66D47F6D8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26" creationId="{A16C3FA1-584F-43D8-A854-14354F8AB74D}"/>
          </ac:spMkLst>
        </pc:spChg>
        <pc:spChg chg="add mod">
          <ac:chgData name="井手 那幹" userId="10c7b8922043d385" providerId="LiveId" clId="{CCF481F3-F49E-44ED-A445-FF91EACAD2AC}" dt="2021-12-03T12:26:35.886" v="28884"/>
          <ac:spMkLst>
            <pc:docMk/>
            <pc:sldMk cId="1168801728" sldId="325"/>
            <ac:spMk id="27" creationId="{B2A28AE3-A0C6-41E3-80BE-A6A3608CC865}"/>
          </ac:spMkLst>
        </pc:spChg>
        <pc:spChg chg="add del mod">
          <ac:chgData name="井手 那幹" userId="10c7b8922043d385" providerId="LiveId" clId="{CCF481F3-F49E-44ED-A445-FF91EACAD2AC}" dt="2021-12-01T13:08:04.765" v="15335" actId="478"/>
          <ac:spMkLst>
            <pc:docMk/>
            <pc:sldMk cId="1168801728" sldId="325"/>
            <ac:spMk id="28" creationId="{026C0DA2-5D99-4AD9-8D1D-F30666888C2C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30" creationId="{2AB69A2B-982B-492A-B59E-DC87E7D4DF47}"/>
          </ac:spMkLst>
        </pc:spChg>
        <pc:spChg chg="del">
          <ac:chgData name="井手 那幹" userId="10c7b8922043d385" providerId="LiveId" clId="{CCF481F3-F49E-44ED-A445-FF91EACAD2AC}" dt="2021-12-01T12:29:55.733" v="14805" actId="478"/>
          <ac:spMkLst>
            <pc:docMk/>
            <pc:sldMk cId="1168801728" sldId="325"/>
            <ac:spMk id="35" creationId="{F61C6567-62DE-457B-97C7-193AF2E55CAB}"/>
          </ac:spMkLst>
        </pc:spChg>
        <pc:spChg chg="del">
          <ac:chgData name="井手 那幹" userId="10c7b8922043d385" providerId="LiveId" clId="{CCF481F3-F49E-44ED-A445-FF91EACAD2AC}" dt="2021-12-01T12:29:55.733" v="14805" actId="478"/>
          <ac:spMkLst>
            <pc:docMk/>
            <pc:sldMk cId="1168801728" sldId="325"/>
            <ac:spMk id="38" creationId="{03127F97-8941-4C82-B565-2884E34EDBB3}"/>
          </ac:spMkLst>
        </pc:spChg>
        <pc:spChg chg="add del mod">
          <ac:chgData name="井手 那幹" userId="10c7b8922043d385" providerId="LiveId" clId="{CCF481F3-F49E-44ED-A445-FF91EACAD2AC}" dt="2021-12-01T13:21:47.481" v="16517"/>
          <ac:spMkLst>
            <pc:docMk/>
            <pc:sldMk cId="1168801728" sldId="325"/>
            <ac:spMk id="46" creationId="{6B8340B6-2CAA-47CA-8597-51CB78B8B858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47" creationId="{4CC06B62-3BD1-4577-B3D2-8C1D14D710C4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48" creationId="{77509652-071F-4643-8F8D-14B11F9F015E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49" creationId="{7F74BD17-7C53-45EE-B230-B6D7A119B863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50" creationId="{341D8726-1307-4A02-B59B-FA0FA2101237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51" creationId="{F544F76C-A3A9-49A1-8210-EDD6563AF9C5}"/>
          </ac:spMkLst>
        </pc:spChg>
        <pc:spChg chg="add del">
          <ac:chgData name="井手 那幹" userId="10c7b8922043d385" providerId="LiveId" clId="{CCF481F3-F49E-44ED-A445-FF91EACAD2AC}" dt="2021-12-01T13:29:17.831" v="16936" actId="478"/>
          <ac:spMkLst>
            <pc:docMk/>
            <pc:sldMk cId="1168801728" sldId="325"/>
            <ac:spMk id="52" creationId="{9B8C307C-7C78-4197-A3B7-9FC98EA66586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53" creationId="{051B0269-D043-4DC6-B3D7-83386F3B2459}"/>
          </ac:spMkLst>
        </pc:spChg>
        <pc:spChg chg="add mod">
          <ac:chgData name="井手 那幹" userId="10c7b8922043d385" providerId="LiveId" clId="{CCF481F3-F49E-44ED-A445-FF91EACAD2AC}" dt="2021-12-03T12:23:04.181" v="28671" actId="2711"/>
          <ac:spMkLst>
            <pc:docMk/>
            <pc:sldMk cId="1168801728" sldId="325"/>
            <ac:spMk id="54" creationId="{D7F400F0-7CBD-4F34-8248-FBDCF1126BF1}"/>
          </ac:spMkLst>
        </pc:spChg>
        <pc:cxnChg chg="add del mod">
          <ac:chgData name="井手 那幹" userId="10c7b8922043d385" providerId="LiveId" clId="{CCF481F3-F49E-44ED-A445-FF91EACAD2AC}" dt="2021-12-02T14:34:34.489" v="22421" actId="478"/>
          <ac:cxnSpMkLst>
            <pc:docMk/>
            <pc:sldMk cId="1168801728" sldId="325"/>
            <ac:cxnSpMk id="3" creationId="{D46A824E-196F-4EC5-A195-386276547944}"/>
          </ac:cxnSpMkLst>
        </pc:cxnChg>
        <pc:cxnChg chg="add del mod">
          <ac:chgData name="井手 那幹" userId="10c7b8922043d385" providerId="LiveId" clId="{CCF481F3-F49E-44ED-A445-FF91EACAD2AC}" dt="2021-12-02T14:34:30.486" v="22419" actId="478"/>
          <ac:cxnSpMkLst>
            <pc:docMk/>
            <pc:sldMk cId="1168801728" sldId="325"/>
            <ac:cxnSpMk id="6" creationId="{3D19DB5E-3EFF-4435-B594-50CB82F29C8D}"/>
          </ac:cxnSpMkLst>
        </pc:cxnChg>
        <pc:cxnChg chg="del">
          <ac:chgData name="井手 那幹" userId="10c7b8922043d385" providerId="LiveId" clId="{CCF481F3-F49E-44ED-A445-FF91EACAD2AC}" dt="2021-12-01T12:29:55.733" v="14805" actId="478"/>
          <ac:cxnSpMkLst>
            <pc:docMk/>
            <pc:sldMk cId="1168801728" sldId="325"/>
            <ac:cxnSpMk id="7" creationId="{5D34173F-1FEC-4205-B6A9-828E74397513}"/>
          </ac:cxnSpMkLst>
        </pc:cxnChg>
        <pc:cxnChg chg="add del mod">
          <ac:chgData name="井手 那幹" userId="10c7b8922043d385" providerId="LiveId" clId="{CCF481F3-F49E-44ED-A445-FF91EACAD2AC}" dt="2021-12-02T14:34:28.411" v="22418" actId="478"/>
          <ac:cxnSpMkLst>
            <pc:docMk/>
            <pc:sldMk cId="1168801728" sldId="325"/>
            <ac:cxnSpMk id="22" creationId="{C3D336CC-051B-4543-8BCB-9D2B30094178}"/>
          </ac:cxnSpMkLst>
        </pc:cxnChg>
        <pc:cxnChg chg="add del mod">
          <ac:chgData name="井手 那幹" userId="10c7b8922043d385" providerId="LiveId" clId="{CCF481F3-F49E-44ED-A445-FF91EACAD2AC}" dt="2021-12-02T14:34:32.470" v="22420" actId="478"/>
          <ac:cxnSpMkLst>
            <pc:docMk/>
            <pc:sldMk cId="1168801728" sldId="325"/>
            <ac:cxnSpMk id="24" creationId="{F47BFC70-3CDE-4ACE-9243-DF36C1AD4EB9}"/>
          </ac:cxnSpMkLst>
        </pc:cxnChg>
        <pc:cxnChg chg="add del mod">
          <ac:chgData name="井手 那幹" userId="10c7b8922043d385" providerId="LiveId" clId="{CCF481F3-F49E-44ED-A445-FF91EACAD2AC}" dt="2021-12-02T14:34:36.170" v="22422" actId="478"/>
          <ac:cxnSpMkLst>
            <pc:docMk/>
            <pc:sldMk cId="1168801728" sldId="325"/>
            <ac:cxnSpMk id="27" creationId="{B73E20C6-E0C3-4402-A77D-7BD50E823FEB}"/>
          </ac:cxnSpMkLst>
        </pc:cxnChg>
        <pc:cxnChg chg="add del mod">
          <ac:chgData name="井手 那幹" userId="10c7b8922043d385" providerId="LiveId" clId="{CCF481F3-F49E-44ED-A445-FF91EACAD2AC}" dt="2021-12-02T14:34:00.256" v="22412" actId="478"/>
          <ac:cxnSpMkLst>
            <pc:docMk/>
            <pc:sldMk cId="1168801728" sldId="325"/>
            <ac:cxnSpMk id="32" creationId="{85004958-E602-433F-B397-BD2D357F7E20}"/>
          </ac:cxnSpMkLst>
        </pc:cxnChg>
        <pc:cxnChg chg="add del mod">
          <ac:chgData name="井手 那幹" userId="10c7b8922043d385" providerId="LiveId" clId="{CCF481F3-F49E-44ED-A445-FF91EACAD2AC}" dt="2021-12-02T14:33:58.408" v="22411" actId="478"/>
          <ac:cxnSpMkLst>
            <pc:docMk/>
            <pc:sldMk cId="1168801728" sldId="325"/>
            <ac:cxnSpMk id="34" creationId="{932ACBF6-00DA-4AEB-B27D-6519C1CF2300}"/>
          </ac:cxnSpMkLst>
        </pc:cxnChg>
        <pc:cxnChg chg="add del">
          <ac:chgData name="井手 那幹" userId="10c7b8922043d385" providerId="LiveId" clId="{CCF481F3-F49E-44ED-A445-FF91EACAD2AC}" dt="2021-12-01T13:15:25.170" v="16145" actId="11529"/>
          <ac:cxnSpMkLst>
            <pc:docMk/>
            <pc:sldMk cId="1168801728" sldId="325"/>
            <ac:cxnSpMk id="36" creationId="{699354F6-7940-45A3-A5BB-9B556B7B18FE}"/>
          </ac:cxnSpMkLst>
        </pc:cxnChg>
        <pc:cxnChg chg="add mod">
          <ac:chgData name="井手 那幹" userId="10c7b8922043d385" providerId="LiveId" clId="{CCF481F3-F49E-44ED-A445-FF91EACAD2AC}" dt="2021-12-03T12:21:55.303" v="28626" actId="1076"/>
          <ac:cxnSpMkLst>
            <pc:docMk/>
            <pc:sldMk cId="1168801728" sldId="325"/>
            <ac:cxnSpMk id="39" creationId="{2AA4059F-64C7-4AFF-A362-58B8D551B5A7}"/>
          </ac:cxnSpMkLst>
        </pc:cxnChg>
        <pc:cxnChg chg="add mod">
          <ac:chgData name="井手 那幹" userId="10c7b8922043d385" providerId="LiveId" clId="{CCF481F3-F49E-44ED-A445-FF91EACAD2AC}" dt="2021-12-03T12:21:55.303" v="28626" actId="1076"/>
          <ac:cxnSpMkLst>
            <pc:docMk/>
            <pc:sldMk cId="1168801728" sldId="325"/>
            <ac:cxnSpMk id="40" creationId="{DB33020B-70FA-4E29-B9F3-1B56EF304945}"/>
          </ac:cxnSpMkLst>
        </pc:cxnChg>
        <pc:cxnChg chg="add mod">
          <ac:chgData name="井手 那幹" userId="10c7b8922043d385" providerId="LiveId" clId="{CCF481F3-F49E-44ED-A445-FF91EACAD2AC}" dt="2021-12-03T12:21:55.303" v="28626" actId="1076"/>
          <ac:cxnSpMkLst>
            <pc:docMk/>
            <pc:sldMk cId="1168801728" sldId="325"/>
            <ac:cxnSpMk id="42" creationId="{4B112F20-4BBC-4F18-AF2C-DA3F6CA41757}"/>
          </ac:cxnSpMkLst>
        </pc:cxnChg>
        <pc:cxnChg chg="add mod">
          <ac:chgData name="井手 那幹" userId="10c7b8922043d385" providerId="LiveId" clId="{CCF481F3-F49E-44ED-A445-FF91EACAD2AC}" dt="2021-12-03T12:21:55.303" v="28626" actId="1076"/>
          <ac:cxnSpMkLst>
            <pc:docMk/>
            <pc:sldMk cId="1168801728" sldId="325"/>
            <ac:cxnSpMk id="44" creationId="{35327FDC-33DC-4AB4-8FDF-4C2FA6ABE3F2}"/>
          </ac:cxnSpMkLst>
        </pc:cxnChg>
      </pc:sldChg>
      <pc:sldChg chg="addSp delSp modSp add del mod modNotesTx">
        <pc:chgData name="井手 那幹" userId="10c7b8922043d385" providerId="LiveId" clId="{CCF481F3-F49E-44ED-A445-FF91EACAD2AC}" dt="2021-12-03T12:05:15.664" v="28099" actId="2696"/>
        <pc:sldMkLst>
          <pc:docMk/>
          <pc:sldMk cId="4242965701" sldId="326"/>
        </pc:sldMkLst>
        <pc:spChg chg="mod">
          <ac:chgData name="井手 那幹" userId="10c7b8922043d385" providerId="LiveId" clId="{CCF481F3-F49E-44ED-A445-FF91EACAD2AC}" dt="2021-12-01T12:26:50.062" v="14770" actId="2711"/>
          <ac:spMkLst>
            <pc:docMk/>
            <pc:sldMk cId="4242965701" sldId="326"/>
            <ac:spMk id="2" creationId="{1CB49E8A-A0A8-4DFF-B852-E672D5CF3536}"/>
          </ac:spMkLst>
        </pc:spChg>
        <pc:spChg chg="mod">
          <ac:chgData name="井手 那幹" userId="10c7b8922043d385" providerId="LiveId" clId="{CCF481F3-F49E-44ED-A445-FF91EACAD2AC}" dt="2021-12-03T06:35:24.420" v="23048" actId="1076"/>
          <ac:spMkLst>
            <pc:docMk/>
            <pc:sldMk cId="4242965701" sldId="326"/>
            <ac:spMk id="3" creationId="{9CDB66D0-7005-483F-8F84-2EE270A37901}"/>
          </ac:spMkLst>
        </pc:spChg>
        <pc:spChg chg="mod">
          <ac:chgData name="井手 那幹" userId="10c7b8922043d385" providerId="LiveId" clId="{CCF481F3-F49E-44ED-A445-FF91EACAD2AC}" dt="2021-12-01T12:26:50.062" v="14770" actId="2711"/>
          <ac:spMkLst>
            <pc:docMk/>
            <pc:sldMk cId="4242965701" sldId="326"/>
            <ac:spMk id="4" creationId="{1057E3E4-F599-4868-B719-346A9189F7BB}"/>
          </ac:spMkLst>
        </pc:spChg>
        <pc:spChg chg="mod">
          <ac:chgData name="井手 那幹" userId="10c7b8922043d385" providerId="LiveId" clId="{CCF481F3-F49E-44ED-A445-FF91EACAD2AC}" dt="2021-12-01T12:26:50.062" v="14770" actId="2711"/>
          <ac:spMkLst>
            <pc:docMk/>
            <pc:sldMk cId="4242965701" sldId="326"/>
            <ac:spMk id="5" creationId="{A31140DB-79D4-4A75-B610-7CA50116D40E}"/>
          </ac:spMkLst>
        </pc:spChg>
        <pc:spChg chg="add del">
          <ac:chgData name="井手 那幹" userId="10c7b8922043d385" providerId="LiveId" clId="{CCF481F3-F49E-44ED-A445-FF91EACAD2AC}" dt="2021-12-01T12:14:20.261" v="14418" actId="478"/>
          <ac:spMkLst>
            <pc:docMk/>
            <pc:sldMk cId="4242965701" sldId="326"/>
            <ac:spMk id="6" creationId="{95291C6A-91FE-486F-B985-098EC1D2A0B3}"/>
          </ac:spMkLst>
        </pc:spChg>
        <pc:spChg chg="mod">
          <ac:chgData name="井手 那幹" userId="10c7b8922043d385" providerId="LiveId" clId="{CCF481F3-F49E-44ED-A445-FF91EACAD2AC}" dt="2021-12-02T14:29:58.524" v="22403" actId="20577"/>
          <ac:spMkLst>
            <pc:docMk/>
            <pc:sldMk cId="4242965701" sldId="326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1T12:26:50.062" v="14770" actId="2711"/>
          <ac:spMkLst>
            <pc:docMk/>
            <pc:sldMk cId="4242965701" sldId="326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3T06:35:22.437" v="23047" actId="20577"/>
          <ac:spMkLst>
            <pc:docMk/>
            <pc:sldMk cId="4242965701" sldId="326"/>
            <ac:spMk id="10" creationId="{591BD88C-7C90-4343-8FC0-FC134A78695C}"/>
          </ac:spMkLst>
        </pc:spChg>
        <pc:spChg chg="mod">
          <ac:chgData name="井手 那幹" userId="10c7b8922043d385" providerId="LiveId" clId="{CCF481F3-F49E-44ED-A445-FF91EACAD2AC}" dt="2021-12-01T12:26:50.062" v="14770" actId="2711"/>
          <ac:spMkLst>
            <pc:docMk/>
            <pc:sldMk cId="4242965701" sldId="326"/>
            <ac:spMk id="11" creationId="{3887AE8F-3A9A-495E-9201-610B87444E0E}"/>
          </ac:spMkLst>
        </pc:spChg>
        <pc:spChg chg="add mod">
          <ac:chgData name="井手 那幹" userId="10c7b8922043d385" providerId="LiveId" clId="{CCF481F3-F49E-44ED-A445-FF91EACAD2AC}" dt="2021-12-01T12:26:50.062" v="14770" actId="2711"/>
          <ac:spMkLst>
            <pc:docMk/>
            <pc:sldMk cId="4242965701" sldId="326"/>
            <ac:spMk id="12" creationId="{8FF72038-9337-4A96-9B87-05741849D39D}"/>
          </ac:spMkLst>
        </pc:spChg>
        <pc:spChg chg="mod">
          <ac:chgData name="井手 那幹" userId="10c7b8922043d385" providerId="LiveId" clId="{CCF481F3-F49E-44ED-A445-FF91EACAD2AC}" dt="2021-12-01T12:26:50.062" v="14770" actId="2711"/>
          <ac:spMkLst>
            <pc:docMk/>
            <pc:sldMk cId="4242965701" sldId="326"/>
            <ac:spMk id="13" creationId="{F1DA930C-5FA2-4F67-87B1-6240DDA25A8E}"/>
          </ac:spMkLst>
        </pc:spChg>
      </pc:sldChg>
      <pc:sldChg chg="addSp delSp modSp add del mod modAnim modNotesTx">
        <pc:chgData name="井手 那幹" userId="10c7b8922043d385" providerId="LiveId" clId="{CCF481F3-F49E-44ED-A445-FF91EACAD2AC}" dt="2021-12-01T12:56:02.904" v="15044" actId="2696"/>
        <pc:sldMkLst>
          <pc:docMk/>
          <pc:sldMk cId="2909681778" sldId="327"/>
        </pc:sldMkLst>
        <pc:spChg chg="del">
          <ac:chgData name="井手 那幹" userId="10c7b8922043d385" providerId="LiveId" clId="{CCF481F3-F49E-44ED-A445-FF91EACAD2AC}" dt="2021-12-01T12:24:53.873" v="14681" actId="478"/>
          <ac:spMkLst>
            <pc:docMk/>
            <pc:sldMk cId="2909681778" sldId="327"/>
            <ac:spMk id="3" creationId="{9CDB66D0-7005-483F-8F84-2EE270A37901}"/>
          </ac:spMkLst>
        </pc:spChg>
        <pc:spChg chg="del">
          <ac:chgData name="井手 那幹" userId="10c7b8922043d385" providerId="LiveId" clId="{CCF481F3-F49E-44ED-A445-FF91EACAD2AC}" dt="2021-12-01T12:24:45.715" v="14679" actId="478"/>
          <ac:spMkLst>
            <pc:docMk/>
            <pc:sldMk cId="2909681778" sldId="327"/>
            <ac:spMk id="4" creationId="{1057E3E4-F599-4868-B719-346A9189F7BB}"/>
          </ac:spMkLst>
        </pc:spChg>
        <pc:spChg chg="add mod">
          <ac:chgData name="井手 那幹" userId="10c7b8922043d385" providerId="LiveId" clId="{CCF481F3-F49E-44ED-A445-FF91EACAD2AC}" dt="2021-12-01T12:38:11.643" v="14924" actId="1076"/>
          <ac:spMkLst>
            <pc:docMk/>
            <pc:sldMk cId="2909681778" sldId="327"/>
            <ac:spMk id="6" creationId="{51287A4A-F347-474C-84F0-43851DB4A028}"/>
          </ac:spMkLst>
        </pc:spChg>
        <pc:spChg chg="del">
          <ac:chgData name="井手 那幹" userId="10c7b8922043d385" providerId="LiveId" clId="{CCF481F3-F49E-44ED-A445-FF91EACAD2AC}" dt="2021-12-01T12:24:45.715" v="14679" actId="478"/>
          <ac:spMkLst>
            <pc:docMk/>
            <pc:sldMk cId="2909681778" sldId="327"/>
            <ac:spMk id="11" creationId="{3887AE8F-3A9A-495E-9201-610B87444E0E}"/>
          </ac:spMkLst>
        </pc:spChg>
        <pc:spChg chg="add del mod">
          <ac:chgData name="井手 那幹" userId="10c7b8922043d385" providerId="LiveId" clId="{CCF481F3-F49E-44ED-A445-FF91EACAD2AC}" dt="2021-12-01T12:32:05.177" v="14811"/>
          <ac:spMkLst>
            <pc:docMk/>
            <pc:sldMk cId="2909681778" sldId="327"/>
            <ac:spMk id="12" creationId="{579EB4C9-B9EC-45D6-BEF7-D36E0A58DCF7}"/>
          </ac:spMkLst>
        </pc:spChg>
        <pc:spChg chg="del">
          <ac:chgData name="井手 那幹" userId="10c7b8922043d385" providerId="LiveId" clId="{CCF481F3-F49E-44ED-A445-FF91EACAD2AC}" dt="2021-12-01T12:24:50.147" v="14680" actId="478"/>
          <ac:spMkLst>
            <pc:docMk/>
            <pc:sldMk cId="2909681778" sldId="327"/>
            <ac:spMk id="13" creationId="{F1DA930C-5FA2-4F67-87B1-6240DDA25A8E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14" creationId="{C71FBBE0-82DA-47E3-B08F-923A1697D4F1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15" creationId="{48B9D873-CD83-400E-B590-CD64994B891C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16" creationId="{C03D16CF-FD63-49A9-A6DE-7F14A84839BA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17" creationId="{EE33C439-CA47-40A3-A661-D6BF21EBCBBA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18" creationId="{77D8D7C5-88A9-484C-871D-516C595B5D1D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19" creationId="{E486F585-9BA4-4533-BA75-7F8CF9E280C2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0" creationId="{4EFBF472-C9FD-43C4-A5F9-9F6937B614B3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1" creationId="{07507CF6-1EA6-4FAE-B244-42B3EF7C6ADB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2" creationId="{4CBBA3AE-2F5F-42FE-B753-FB1BE65AF275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3" creationId="{7EB642CA-B2C9-4767-B55D-FE607023600F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4" creationId="{F2D0B0A1-E9DE-4862-8C6D-A710D2285E7B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5" creationId="{87D87E00-7E61-43AE-8400-618A95BC0D91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6" creationId="{F88A28BE-03C4-465A-9535-0FC7CC32B75C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7" creationId="{6BF2BED7-AAB3-4DA6-B081-70FBDAE9C3E0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8" creationId="{F627A145-51FE-4D9D-81E1-D7C0020C102A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29" creationId="{D7533A6F-0D5E-4E77-B7B5-57B8D022C6E8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30" creationId="{621F12FF-EE16-4B71-B696-CC6D6305226F}"/>
          </ac:spMkLst>
        </pc:spChg>
        <pc:spChg chg="add mod">
          <ac:chgData name="井手 那幹" userId="10c7b8922043d385" providerId="LiveId" clId="{CCF481F3-F49E-44ED-A445-FF91EACAD2AC}" dt="2021-12-01T12:38:21.009" v="14926" actId="1076"/>
          <ac:spMkLst>
            <pc:docMk/>
            <pc:sldMk cId="2909681778" sldId="327"/>
            <ac:spMk id="31" creationId="{E66BB10B-F407-4755-B547-40784779ED96}"/>
          </ac:spMkLst>
        </pc:spChg>
        <pc:cxnChg chg="add mod">
          <ac:chgData name="井手 那幹" userId="10c7b8922043d385" providerId="LiveId" clId="{CCF481F3-F49E-44ED-A445-FF91EACAD2AC}" dt="2021-12-01T12:39:19.517" v="14929" actId="1582"/>
          <ac:cxnSpMkLst>
            <pc:docMk/>
            <pc:sldMk cId="2909681778" sldId="327"/>
            <ac:cxnSpMk id="33" creationId="{C59092ED-636D-4A67-B3AA-18CE9677F716}"/>
          </ac:cxnSpMkLst>
        </pc:cxnChg>
        <pc:cxnChg chg="add mod">
          <ac:chgData name="井手 那幹" userId="10c7b8922043d385" providerId="LiveId" clId="{CCF481F3-F49E-44ED-A445-FF91EACAD2AC}" dt="2021-12-01T12:39:46.506" v="14932" actId="14100"/>
          <ac:cxnSpMkLst>
            <pc:docMk/>
            <pc:sldMk cId="2909681778" sldId="327"/>
            <ac:cxnSpMk id="34" creationId="{DE1B9D9C-595E-477D-9BAC-ED3A36E4FD96}"/>
          </ac:cxnSpMkLst>
        </pc:cxnChg>
        <pc:cxnChg chg="add mod">
          <ac:chgData name="井手 那幹" userId="10c7b8922043d385" providerId="LiveId" clId="{CCF481F3-F49E-44ED-A445-FF91EACAD2AC}" dt="2021-12-01T12:40:07.283" v="14935" actId="1076"/>
          <ac:cxnSpMkLst>
            <pc:docMk/>
            <pc:sldMk cId="2909681778" sldId="327"/>
            <ac:cxnSpMk id="36" creationId="{B654CE8A-7913-4F7D-BECA-54F558A7157D}"/>
          </ac:cxnSpMkLst>
        </pc:cxnChg>
        <pc:cxnChg chg="add mod">
          <ac:chgData name="井手 那幹" userId="10c7b8922043d385" providerId="LiveId" clId="{CCF481F3-F49E-44ED-A445-FF91EACAD2AC}" dt="2021-12-01T12:39:57.680" v="14934" actId="571"/>
          <ac:cxnSpMkLst>
            <pc:docMk/>
            <pc:sldMk cId="2909681778" sldId="327"/>
            <ac:cxnSpMk id="37" creationId="{38AF0215-04F6-4059-89E1-64A56E67F748}"/>
          </ac:cxnSpMkLst>
        </pc:cxnChg>
        <pc:cxnChg chg="add mod">
          <ac:chgData name="井手 那幹" userId="10c7b8922043d385" providerId="LiveId" clId="{CCF481F3-F49E-44ED-A445-FF91EACAD2AC}" dt="2021-12-01T12:40:27.476" v="14939" actId="14100"/>
          <ac:cxnSpMkLst>
            <pc:docMk/>
            <pc:sldMk cId="2909681778" sldId="327"/>
            <ac:cxnSpMk id="38" creationId="{7E6E9DB6-4C06-455C-933B-4802F7822B33}"/>
          </ac:cxnSpMkLst>
        </pc:cxnChg>
        <pc:cxnChg chg="add mod">
          <ac:chgData name="井手 那幹" userId="10c7b8922043d385" providerId="LiveId" clId="{CCF481F3-F49E-44ED-A445-FF91EACAD2AC}" dt="2021-12-01T12:41:01.625" v="14943" actId="1076"/>
          <ac:cxnSpMkLst>
            <pc:docMk/>
            <pc:sldMk cId="2909681778" sldId="327"/>
            <ac:cxnSpMk id="40" creationId="{ED047C38-8F04-4155-AA23-0ADE065BF1AD}"/>
          </ac:cxnSpMkLst>
        </pc:cxnChg>
        <pc:cxnChg chg="add mod">
          <ac:chgData name="井手 那幹" userId="10c7b8922043d385" providerId="LiveId" clId="{CCF481F3-F49E-44ED-A445-FF91EACAD2AC}" dt="2021-12-01T12:41:17.966" v="14944" actId="571"/>
          <ac:cxnSpMkLst>
            <pc:docMk/>
            <pc:sldMk cId="2909681778" sldId="327"/>
            <ac:cxnSpMk id="41" creationId="{734EE4FD-5108-459F-864C-7F7633D2BB6C}"/>
          </ac:cxnSpMkLst>
        </pc:cxnChg>
        <pc:cxnChg chg="add mod">
          <ac:chgData name="井手 那幹" userId="10c7b8922043d385" providerId="LiveId" clId="{CCF481F3-F49E-44ED-A445-FF91EACAD2AC}" dt="2021-12-01T12:41:25.661" v="14945" actId="571"/>
          <ac:cxnSpMkLst>
            <pc:docMk/>
            <pc:sldMk cId="2909681778" sldId="327"/>
            <ac:cxnSpMk id="42" creationId="{8A8CD3B4-9037-44F8-91BA-83AD2B1E9926}"/>
          </ac:cxnSpMkLst>
        </pc:cxnChg>
        <pc:cxnChg chg="add mod">
          <ac:chgData name="井手 那幹" userId="10c7b8922043d385" providerId="LiveId" clId="{CCF481F3-F49E-44ED-A445-FF91EACAD2AC}" dt="2021-12-01T12:41:33.610" v="14946" actId="571"/>
          <ac:cxnSpMkLst>
            <pc:docMk/>
            <pc:sldMk cId="2909681778" sldId="327"/>
            <ac:cxnSpMk id="43" creationId="{E913BC74-024D-42EC-8ADD-CB87EF3A53D4}"/>
          </ac:cxnSpMkLst>
        </pc:cxnChg>
        <pc:cxnChg chg="add mod">
          <ac:chgData name="井手 那幹" userId="10c7b8922043d385" providerId="LiveId" clId="{CCF481F3-F49E-44ED-A445-FF91EACAD2AC}" dt="2021-12-01T12:41:43.391" v="14947" actId="571"/>
          <ac:cxnSpMkLst>
            <pc:docMk/>
            <pc:sldMk cId="2909681778" sldId="327"/>
            <ac:cxnSpMk id="44" creationId="{014D73F0-C60A-4367-AE12-21352A7161FA}"/>
          </ac:cxnSpMkLst>
        </pc:cxnChg>
        <pc:cxnChg chg="add mod">
          <ac:chgData name="井手 那幹" userId="10c7b8922043d385" providerId="LiveId" clId="{CCF481F3-F49E-44ED-A445-FF91EACAD2AC}" dt="2021-12-01T12:41:57.673" v="14950" actId="1076"/>
          <ac:cxnSpMkLst>
            <pc:docMk/>
            <pc:sldMk cId="2909681778" sldId="327"/>
            <ac:cxnSpMk id="45" creationId="{0CC51DD8-D706-4B24-83DB-73C0895EEEB3}"/>
          </ac:cxnSpMkLst>
        </pc:cxnChg>
        <pc:cxnChg chg="add mod">
          <ac:chgData name="井手 那幹" userId="10c7b8922043d385" providerId="LiveId" clId="{CCF481F3-F49E-44ED-A445-FF91EACAD2AC}" dt="2021-12-01T12:42:07.891" v="14952" actId="14100"/>
          <ac:cxnSpMkLst>
            <pc:docMk/>
            <pc:sldMk cId="2909681778" sldId="327"/>
            <ac:cxnSpMk id="46" creationId="{6E7123D3-FA0F-48EF-8A5A-D60BF87CAED4}"/>
          </ac:cxnSpMkLst>
        </pc:cxnChg>
      </pc:sldChg>
      <pc:sldChg chg="addSp delSp modSp add mod ord setBg addAnim delAnim modAnim modNotesTx">
        <pc:chgData name="井手 那幹" userId="10c7b8922043d385" providerId="LiveId" clId="{CCF481F3-F49E-44ED-A445-FF91EACAD2AC}" dt="2021-12-03T14:42:33.910" v="33217"/>
        <pc:sldMkLst>
          <pc:docMk/>
          <pc:sldMk cId="3769878852" sldId="328"/>
        </pc:sldMkLst>
        <pc:spChg chg="mod">
          <ac:chgData name="井手 那幹" userId="10c7b8922043d385" providerId="LiveId" clId="{CCF481F3-F49E-44ED-A445-FF91EACAD2AC}" dt="2021-12-03T12:26:32.300" v="28883" actId="1076"/>
          <ac:spMkLst>
            <pc:docMk/>
            <pc:sldMk cId="3769878852" sldId="328"/>
            <ac:spMk id="6" creationId="{51287A4A-F347-474C-84F0-43851DB4A028}"/>
          </ac:spMkLst>
        </pc:spChg>
        <pc:spChg chg="mod">
          <ac:chgData name="井手 那幹" userId="10c7b8922043d385" providerId="LiveId" clId="{CCF481F3-F49E-44ED-A445-FF91EACAD2AC}" dt="2021-12-02T14:30:02.084" v="22404" actId="20577"/>
          <ac:spMkLst>
            <pc:docMk/>
            <pc:sldMk cId="3769878852" sldId="328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769878852" sldId="328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3T14:40:58.912" v="33199" actId="20577"/>
          <ac:spMkLst>
            <pc:docMk/>
            <pc:sldMk cId="3769878852" sldId="328"/>
            <ac:spMk id="10" creationId="{591BD88C-7C90-4343-8FC0-FC134A78695C}"/>
          </ac:spMkLst>
        </pc:spChg>
        <pc:spChg chg="del mod">
          <ac:chgData name="井手 那幹" userId="10c7b8922043d385" providerId="LiveId" clId="{CCF481F3-F49E-44ED-A445-FF91EACAD2AC}" dt="2021-12-03T05:59:11.371" v="22733" actId="478"/>
          <ac:spMkLst>
            <pc:docMk/>
            <pc:sldMk cId="3769878852" sldId="328"/>
            <ac:spMk id="14" creationId="{C71FBBE0-82DA-47E3-B08F-923A1697D4F1}"/>
          </ac:spMkLst>
        </pc:spChg>
        <pc:spChg chg="del mod">
          <ac:chgData name="井手 那幹" userId="10c7b8922043d385" providerId="LiveId" clId="{CCF481F3-F49E-44ED-A445-FF91EACAD2AC}" dt="2021-12-03T05:59:08.972" v="22731" actId="478"/>
          <ac:spMkLst>
            <pc:docMk/>
            <pc:sldMk cId="3769878852" sldId="328"/>
            <ac:spMk id="15" creationId="{48B9D873-CD83-400E-B590-CD64994B891C}"/>
          </ac:spMkLst>
        </pc:spChg>
        <pc:spChg chg="del">
          <ac:chgData name="井手 那幹" userId="10c7b8922043d385" providerId="LiveId" clId="{CCF481F3-F49E-44ED-A445-FF91EACAD2AC}" dt="2021-12-03T01:23:12.113" v="22540" actId="478"/>
          <ac:spMkLst>
            <pc:docMk/>
            <pc:sldMk cId="3769878852" sldId="328"/>
            <ac:spMk id="16" creationId="{C03D16CF-FD63-49A9-A6DE-7F14A84839BA}"/>
          </ac:spMkLst>
        </pc:spChg>
        <pc:spChg chg="del">
          <ac:chgData name="井手 那幹" userId="10c7b8922043d385" providerId="LiveId" clId="{CCF481F3-F49E-44ED-A445-FF91EACAD2AC}" dt="2021-12-03T01:23:12.113" v="22540" actId="478"/>
          <ac:spMkLst>
            <pc:docMk/>
            <pc:sldMk cId="3769878852" sldId="328"/>
            <ac:spMk id="17" creationId="{EE33C439-CA47-40A3-A661-D6BF21EBCBBA}"/>
          </ac:spMkLst>
        </pc:spChg>
        <pc:spChg chg="del">
          <ac:chgData name="井手 那幹" userId="10c7b8922043d385" providerId="LiveId" clId="{CCF481F3-F49E-44ED-A445-FF91EACAD2AC}" dt="2021-12-03T01:23:23.545" v="22541" actId="478"/>
          <ac:spMkLst>
            <pc:docMk/>
            <pc:sldMk cId="3769878852" sldId="328"/>
            <ac:spMk id="18" creationId="{77D8D7C5-88A9-484C-871D-516C595B5D1D}"/>
          </ac:spMkLst>
        </pc:spChg>
        <pc:spChg chg="del">
          <ac:chgData name="井手 那幹" userId="10c7b8922043d385" providerId="LiveId" clId="{CCF481F3-F49E-44ED-A445-FF91EACAD2AC}" dt="2021-12-03T01:23:23.545" v="22541" actId="478"/>
          <ac:spMkLst>
            <pc:docMk/>
            <pc:sldMk cId="3769878852" sldId="328"/>
            <ac:spMk id="19" creationId="{E486F585-9BA4-4533-BA75-7F8CF9E280C2}"/>
          </ac:spMkLst>
        </pc:spChg>
        <pc:spChg chg="del">
          <ac:chgData name="井手 那幹" userId="10c7b8922043d385" providerId="LiveId" clId="{CCF481F3-F49E-44ED-A445-FF91EACAD2AC}" dt="2021-12-03T01:23:23.545" v="22541" actId="478"/>
          <ac:spMkLst>
            <pc:docMk/>
            <pc:sldMk cId="3769878852" sldId="328"/>
            <ac:spMk id="20" creationId="{4EFBF472-C9FD-43C4-A5F9-9F6937B614B3}"/>
          </ac:spMkLst>
        </pc:spChg>
        <pc:spChg chg="del">
          <ac:chgData name="井手 那幹" userId="10c7b8922043d385" providerId="LiveId" clId="{CCF481F3-F49E-44ED-A445-FF91EACAD2AC}" dt="2021-12-03T01:23:23.545" v="22541" actId="478"/>
          <ac:spMkLst>
            <pc:docMk/>
            <pc:sldMk cId="3769878852" sldId="328"/>
            <ac:spMk id="21" creationId="{07507CF6-1EA6-4FAE-B244-42B3EF7C6ADB}"/>
          </ac:spMkLst>
        </pc:spChg>
        <pc:spChg chg="del">
          <ac:chgData name="井手 那幹" userId="10c7b8922043d385" providerId="LiveId" clId="{CCF481F3-F49E-44ED-A445-FF91EACAD2AC}" dt="2021-12-03T01:23:23.545" v="22541" actId="478"/>
          <ac:spMkLst>
            <pc:docMk/>
            <pc:sldMk cId="3769878852" sldId="328"/>
            <ac:spMk id="22" creationId="{4CBBA3AE-2F5F-42FE-B753-FB1BE65AF275}"/>
          </ac:spMkLst>
        </pc:spChg>
        <pc:spChg chg="del mod">
          <ac:chgData name="井手 那幹" userId="10c7b8922043d385" providerId="LiveId" clId="{CCF481F3-F49E-44ED-A445-FF91EACAD2AC}" dt="2021-12-03T05:59:18.040" v="22739" actId="478"/>
          <ac:spMkLst>
            <pc:docMk/>
            <pc:sldMk cId="3769878852" sldId="328"/>
            <ac:spMk id="23" creationId="{7EB642CA-B2C9-4767-B55D-FE607023600F}"/>
          </ac:spMkLst>
        </pc:spChg>
        <pc:spChg chg="del">
          <ac:chgData name="井手 那幹" userId="10c7b8922043d385" providerId="LiveId" clId="{CCF481F3-F49E-44ED-A445-FF91EACAD2AC}" dt="2021-12-03T01:23:12.113" v="22540" actId="478"/>
          <ac:spMkLst>
            <pc:docMk/>
            <pc:sldMk cId="3769878852" sldId="328"/>
            <ac:spMk id="24" creationId="{F2D0B0A1-E9DE-4862-8C6D-A710D2285E7B}"/>
          </ac:spMkLst>
        </pc:spChg>
        <pc:spChg chg="del">
          <ac:chgData name="井手 那幹" userId="10c7b8922043d385" providerId="LiveId" clId="{CCF481F3-F49E-44ED-A445-FF91EACAD2AC}" dt="2021-12-03T01:23:12.113" v="22540" actId="478"/>
          <ac:spMkLst>
            <pc:docMk/>
            <pc:sldMk cId="3769878852" sldId="328"/>
            <ac:spMk id="25" creationId="{87D87E00-7E61-43AE-8400-618A95BC0D91}"/>
          </ac:spMkLst>
        </pc:spChg>
        <pc:spChg chg="del">
          <ac:chgData name="井手 那幹" userId="10c7b8922043d385" providerId="LiveId" clId="{CCF481F3-F49E-44ED-A445-FF91EACAD2AC}" dt="2021-12-03T01:23:23.545" v="22541" actId="478"/>
          <ac:spMkLst>
            <pc:docMk/>
            <pc:sldMk cId="3769878852" sldId="328"/>
            <ac:spMk id="26" creationId="{F88A28BE-03C4-465A-9535-0FC7CC32B75C}"/>
          </ac:spMkLst>
        </pc:spChg>
        <pc:spChg chg="del">
          <ac:chgData name="井手 那幹" userId="10c7b8922043d385" providerId="LiveId" clId="{CCF481F3-F49E-44ED-A445-FF91EACAD2AC}" dt="2021-12-03T01:23:12.113" v="22540" actId="478"/>
          <ac:spMkLst>
            <pc:docMk/>
            <pc:sldMk cId="3769878852" sldId="328"/>
            <ac:spMk id="27" creationId="{6BF2BED7-AAB3-4DA6-B081-70FBDAE9C3E0}"/>
          </ac:spMkLst>
        </pc:spChg>
        <pc:spChg chg="del mod">
          <ac:chgData name="井手 那幹" userId="10c7b8922043d385" providerId="LiveId" clId="{CCF481F3-F49E-44ED-A445-FF91EACAD2AC}" dt="2021-12-03T05:59:20.011" v="22741" actId="478"/>
          <ac:spMkLst>
            <pc:docMk/>
            <pc:sldMk cId="3769878852" sldId="328"/>
            <ac:spMk id="28" creationId="{F627A145-51FE-4D9D-81E1-D7C0020C102A}"/>
          </ac:spMkLst>
        </pc:spChg>
        <pc:spChg chg="del">
          <ac:chgData name="井手 那幹" userId="10c7b8922043d385" providerId="LiveId" clId="{CCF481F3-F49E-44ED-A445-FF91EACAD2AC}" dt="2021-12-03T01:23:12.113" v="22540" actId="478"/>
          <ac:spMkLst>
            <pc:docMk/>
            <pc:sldMk cId="3769878852" sldId="328"/>
            <ac:spMk id="29" creationId="{D7533A6F-0D5E-4E77-B7B5-57B8D022C6E8}"/>
          </ac:spMkLst>
        </pc:spChg>
        <pc:spChg chg="del mod">
          <ac:chgData name="井手 那幹" userId="10c7b8922043d385" providerId="LiveId" clId="{CCF481F3-F49E-44ED-A445-FF91EACAD2AC}" dt="2021-12-03T05:59:13.500" v="22735" actId="478"/>
          <ac:spMkLst>
            <pc:docMk/>
            <pc:sldMk cId="3769878852" sldId="328"/>
            <ac:spMk id="30" creationId="{621F12FF-EE16-4B71-B696-CC6D6305226F}"/>
          </ac:spMkLst>
        </pc:spChg>
        <pc:spChg chg="del mod">
          <ac:chgData name="井手 那幹" userId="10c7b8922043d385" providerId="LiveId" clId="{CCF481F3-F49E-44ED-A445-FF91EACAD2AC}" dt="2021-12-03T05:59:16.150" v="22737" actId="478"/>
          <ac:spMkLst>
            <pc:docMk/>
            <pc:sldMk cId="3769878852" sldId="328"/>
            <ac:spMk id="31" creationId="{E66BB10B-F407-4755-B547-40784779ED96}"/>
          </ac:spMkLst>
        </pc:spChg>
        <pc:spChg chg="add mod">
          <ac:chgData name="井手 那幹" userId="10c7b8922043d385" providerId="LiveId" clId="{CCF481F3-F49E-44ED-A445-FF91EACAD2AC}" dt="2021-12-03T06:00:57.540" v="22747" actId="1076"/>
          <ac:spMkLst>
            <pc:docMk/>
            <pc:sldMk cId="3769878852" sldId="328"/>
            <ac:spMk id="39" creationId="{39BF0A11-16FB-4371-A7C6-C170459C5551}"/>
          </ac:spMkLst>
        </pc:spChg>
        <pc:spChg chg="add mod">
          <ac:chgData name="井手 那幹" userId="10c7b8922043d385" providerId="LiveId" clId="{CCF481F3-F49E-44ED-A445-FF91EACAD2AC}" dt="2021-12-03T06:00:48.613" v="22746" actId="1076"/>
          <ac:spMkLst>
            <pc:docMk/>
            <pc:sldMk cId="3769878852" sldId="328"/>
            <ac:spMk id="47" creationId="{2E926D90-1538-454F-A057-597134C7995E}"/>
          </ac:spMkLst>
        </pc:spChg>
        <pc:cxnChg chg="add mod">
          <ac:chgData name="井手 那幹" userId="10c7b8922043d385" providerId="LiveId" clId="{CCF481F3-F49E-44ED-A445-FF91EACAD2AC}" dt="2021-12-03T06:11:00.690" v="22754" actId="1582"/>
          <ac:cxnSpMkLst>
            <pc:docMk/>
            <pc:sldMk cId="3769878852" sldId="328"/>
            <ac:cxnSpMk id="11" creationId="{5BFF5FA7-AECB-4CBA-A670-60400C6403D3}"/>
          </ac:cxnSpMkLst>
        </pc:cxnChg>
        <pc:cxnChg chg="add del mod">
          <ac:chgData name="井手 那幹" userId="10c7b8922043d385" providerId="LiveId" clId="{CCF481F3-F49E-44ED-A445-FF91EACAD2AC}" dt="2021-12-03T06:01:30.365" v="22749" actId="478"/>
          <ac:cxnSpMkLst>
            <pc:docMk/>
            <pc:sldMk cId="3769878852" sldId="328"/>
            <ac:cxnSpMk id="17" creationId="{FF61DCE9-67F5-445F-8BA7-CB5545A2767D}"/>
          </ac:cxnSpMkLst>
        </pc:cxnChg>
        <pc:cxnChg chg="add del mod">
          <ac:chgData name="井手 那幹" userId="10c7b8922043d385" providerId="LiveId" clId="{CCF481F3-F49E-44ED-A445-FF91EACAD2AC}" dt="2021-12-03T06:01:32.573" v="22750" actId="478"/>
          <ac:cxnSpMkLst>
            <pc:docMk/>
            <pc:sldMk cId="3769878852" sldId="328"/>
            <ac:cxnSpMk id="18" creationId="{D539625A-2410-434A-A55D-D5D06EC4730D}"/>
          </ac:cxnSpMkLst>
        </pc:cxnChg>
        <pc:cxnChg chg="add mod">
          <ac:chgData name="井手 那幹" userId="10c7b8922043d385" providerId="LiveId" clId="{CCF481F3-F49E-44ED-A445-FF91EACAD2AC}" dt="2021-12-03T06:01:41.300" v="22751" actId="14100"/>
          <ac:cxnSpMkLst>
            <pc:docMk/>
            <pc:sldMk cId="3769878852" sldId="328"/>
            <ac:cxnSpMk id="19" creationId="{73E62D1A-2BDF-4A1F-8867-99272285C291}"/>
          </ac:cxnSpMkLst>
        </pc:cxnChg>
        <pc:cxnChg chg="add mod">
          <ac:chgData name="井手 那幹" userId="10c7b8922043d385" providerId="LiveId" clId="{CCF481F3-F49E-44ED-A445-FF91EACAD2AC}" dt="2021-12-03T06:01:21.860" v="22748"/>
          <ac:cxnSpMkLst>
            <pc:docMk/>
            <pc:sldMk cId="3769878852" sldId="328"/>
            <ac:cxnSpMk id="20" creationId="{3FD292A8-6A75-42CB-ABD4-835FEF11DB57}"/>
          </ac:cxnSpMkLst>
        </pc:cxnChg>
        <pc:cxnChg chg="add mod">
          <ac:chgData name="井手 那幹" userId="10c7b8922043d385" providerId="LiveId" clId="{CCF481F3-F49E-44ED-A445-FF91EACAD2AC}" dt="2021-12-03T06:01:21.860" v="22748"/>
          <ac:cxnSpMkLst>
            <pc:docMk/>
            <pc:sldMk cId="3769878852" sldId="328"/>
            <ac:cxnSpMk id="21" creationId="{16473513-246E-475A-9D67-999C3241B53B}"/>
          </ac:cxnSpMkLst>
        </pc:cxnChg>
        <pc:cxnChg chg="add mod">
          <ac:chgData name="井手 那幹" userId="10c7b8922043d385" providerId="LiveId" clId="{CCF481F3-F49E-44ED-A445-FF91EACAD2AC}" dt="2021-12-03T06:01:21.860" v="22748"/>
          <ac:cxnSpMkLst>
            <pc:docMk/>
            <pc:sldMk cId="3769878852" sldId="328"/>
            <ac:cxnSpMk id="22" creationId="{608E5418-4F6F-4DAF-9A26-0A5ED7FBFA12}"/>
          </ac:cxnSpMkLst>
        </pc:cxnChg>
        <pc:cxnChg chg="add mod">
          <ac:chgData name="井手 那幹" userId="10c7b8922043d385" providerId="LiveId" clId="{CCF481F3-F49E-44ED-A445-FF91EACAD2AC}" dt="2021-12-03T06:01:21.860" v="22748"/>
          <ac:cxnSpMkLst>
            <pc:docMk/>
            <pc:sldMk cId="3769878852" sldId="328"/>
            <ac:cxnSpMk id="24" creationId="{173A017F-8EFB-4DCA-A972-B531ED7272E7}"/>
          </ac:cxnSpMkLst>
        </pc:cxnChg>
        <pc:cxnChg chg="add mod">
          <ac:chgData name="井手 那幹" userId="10c7b8922043d385" providerId="LiveId" clId="{CCF481F3-F49E-44ED-A445-FF91EACAD2AC}" dt="2021-12-03T06:01:21.860" v="22748"/>
          <ac:cxnSpMkLst>
            <pc:docMk/>
            <pc:sldMk cId="3769878852" sldId="328"/>
            <ac:cxnSpMk id="25" creationId="{1B1354E8-284F-4591-BFB3-E82B74C7EEFD}"/>
          </ac:cxnSpMkLst>
        </pc:cxnChg>
        <pc:cxnChg chg="add mod">
          <ac:chgData name="井手 那幹" userId="10c7b8922043d385" providerId="LiveId" clId="{CCF481F3-F49E-44ED-A445-FF91EACAD2AC}" dt="2021-12-03T06:01:21.860" v="22748"/>
          <ac:cxnSpMkLst>
            <pc:docMk/>
            <pc:sldMk cId="3769878852" sldId="328"/>
            <ac:cxnSpMk id="26" creationId="{FE1105BC-8A0E-4C82-B452-E63F522E877B}"/>
          </ac:cxnSpMkLst>
        </pc:cxnChg>
        <pc:cxnChg chg="add mod">
          <ac:chgData name="井手 那幹" userId="10c7b8922043d385" providerId="LiveId" clId="{CCF481F3-F49E-44ED-A445-FF91EACAD2AC}" dt="2021-12-03T06:11:09.654" v="22755" actId="571"/>
          <ac:cxnSpMkLst>
            <pc:docMk/>
            <pc:sldMk cId="3769878852" sldId="328"/>
            <ac:cxnSpMk id="29" creationId="{717E23C6-EA5A-476B-A19A-0930BACD37D4}"/>
          </ac:cxnSpMkLst>
        </pc:cxnChg>
        <pc:cxnChg chg="add mod">
          <ac:chgData name="井手 那幹" userId="10c7b8922043d385" providerId="LiveId" clId="{CCF481F3-F49E-44ED-A445-FF91EACAD2AC}" dt="2021-12-03T06:11:15.456" v="22756" actId="571"/>
          <ac:cxnSpMkLst>
            <pc:docMk/>
            <pc:sldMk cId="3769878852" sldId="328"/>
            <ac:cxnSpMk id="32" creationId="{C34D71AB-FCC5-44C2-A850-9E20944BA995}"/>
          </ac:cxnSpMkLst>
        </pc:cxnChg>
        <pc:cxnChg chg="add mod">
          <ac:chgData name="井手 那幹" userId="10c7b8922043d385" providerId="LiveId" clId="{CCF481F3-F49E-44ED-A445-FF91EACAD2AC}" dt="2021-12-03T06:11:25.730" v="22757" actId="571"/>
          <ac:cxnSpMkLst>
            <pc:docMk/>
            <pc:sldMk cId="3769878852" sldId="328"/>
            <ac:cxnSpMk id="33" creationId="{C2F3D151-88E0-4730-9E04-4B5237C7B1CD}"/>
          </ac:cxnSpMkLst>
        </pc:cxnChg>
        <pc:cxnChg chg="add del">
          <ac:chgData name="井手 那幹" userId="10c7b8922043d385" providerId="LiveId" clId="{CCF481F3-F49E-44ED-A445-FF91EACAD2AC}" dt="2021-12-03T01:26:43.406" v="22555" actId="478"/>
          <ac:cxnSpMkLst>
            <pc:docMk/>
            <pc:sldMk cId="3769878852" sldId="328"/>
            <ac:cxnSpMk id="33" creationId="{C59092ED-636D-4A67-B3AA-18CE9677F716}"/>
          </ac:cxnSpMkLst>
        </pc:cxnChg>
        <pc:cxnChg chg="add mod">
          <ac:chgData name="井手 那幹" userId="10c7b8922043d385" providerId="LiveId" clId="{CCF481F3-F49E-44ED-A445-FF91EACAD2AC}" dt="2021-12-03T06:11:39.128" v="22759" actId="14100"/>
          <ac:cxnSpMkLst>
            <pc:docMk/>
            <pc:sldMk cId="3769878852" sldId="328"/>
            <ac:cxnSpMk id="34" creationId="{6AF231FF-DF60-456B-8C7A-8196B9F789C5}"/>
          </ac:cxnSpMkLst>
        </pc:cxnChg>
        <pc:cxnChg chg="add del">
          <ac:chgData name="井手 那幹" userId="10c7b8922043d385" providerId="LiveId" clId="{CCF481F3-F49E-44ED-A445-FF91EACAD2AC}" dt="2021-12-03T01:26:43.406" v="22555" actId="478"/>
          <ac:cxnSpMkLst>
            <pc:docMk/>
            <pc:sldMk cId="3769878852" sldId="328"/>
            <ac:cxnSpMk id="34" creationId="{DE1B9D9C-595E-477D-9BAC-ED3A36E4FD96}"/>
          </ac:cxnSpMkLst>
        </pc:cxnChg>
        <pc:cxnChg chg="add del">
          <ac:chgData name="井手 那幹" userId="10c7b8922043d385" providerId="LiveId" clId="{CCF481F3-F49E-44ED-A445-FF91EACAD2AC}" dt="2021-12-03T01:26:43.406" v="22555" actId="478"/>
          <ac:cxnSpMkLst>
            <pc:docMk/>
            <pc:sldMk cId="3769878852" sldId="328"/>
            <ac:cxnSpMk id="36" creationId="{B654CE8A-7913-4F7D-BECA-54F558A7157D}"/>
          </ac:cxnSpMkLst>
        </pc:cxnChg>
        <pc:cxnChg chg="add del">
          <ac:chgData name="井手 那幹" userId="10c7b8922043d385" providerId="LiveId" clId="{CCF481F3-F49E-44ED-A445-FF91EACAD2AC}" dt="2021-12-03T01:26:43.406" v="22555" actId="478"/>
          <ac:cxnSpMkLst>
            <pc:docMk/>
            <pc:sldMk cId="3769878852" sldId="328"/>
            <ac:cxnSpMk id="37" creationId="{38AF0215-04F6-4059-89E1-64A56E67F748}"/>
          </ac:cxnSpMkLst>
        </pc:cxnChg>
        <pc:cxnChg chg="add del mod modVis">
          <ac:chgData name="井手 那幹" userId="10c7b8922043d385" providerId="LiveId" clId="{CCF481F3-F49E-44ED-A445-FF91EACAD2AC}" dt="2021-12-03T01:26:43.406" v="22555" actId="478"/>
          <ac:cxnSpMkLst>
            <pc:docMk/>
            <pc:sldMk cId="3769878852" sldId="328"/>
            <ac:cxnSpMk id="38" creationId="{7E6E9DB6-4C06-455C-933B-4802F7822B33}"/>
          </ac:cxnSpMkLst>
        </pc:cxnChg>
        <pc:cxnChg chg="add del">
          <ac:chgData name="井手 那幹" userId="10c7b8922043d385" providerId="LiveId" clId="{CCF481F3-F49E-44ED-A445-FF91EACAD2AC}" dt="2021-12-03T01:26:50.860" v="22556" actId="478"/>
          <ac:cxnSpMkLst>
            <pc:docMk/>
            <pc:sldMk cId="3769878852" sldId="328"/>
            <ac:cxnSpMk id="40" creationId="{ED047C38-8F04-4155-AA23-0ADE065BF1AD}"/>
          </ac:cxnSpMkLst>
        </pc:cxnChg>
        <pc:cxnChg chg="add del">
          <ac:chgData name="井手 那幹" userId="10c7b8922043d385" providerId="LiveId" clId="{CCF481F3-F49E-44ED-A445-FF91EACAD2AC}" dt="2021-12-03T01:26:50.860" v="22556" actId="478"/>
          <ac:cxnSpMkLst>
            <pc:docMk/>
            <pc:sldMk cId="3769878852" sldId="328"/>
            <ac:cxnSpMk id="41" creationId="{734EE4FD-5108-459F-864C-7F7633D2BB6C}"/>
          </ac:cxnSpMkLst>
        </pc:cxnChg>
        <pc:cxnChg chg="add del">
          <ac:chgData name="井手 那幹" userId="10c7b8922043d385" providerId="LiveId" clId="{CCF481F3-F49E-44ED-A445-FF91EACAD2AC}" dt="2021-12-03T01:26:50.860" v="22556" actId="478"/>
          <ac:cxnSpMkLst>
            <pc:docMk/>
            <pc:sldMk cId="3769878852" sldId="328"/>
            <ac:cxnSpMk id="42" creationId="{8A8CD3B4-9037-44F8-91BA-83AD2B1E9926}"/>
          </ac:cxnSpMkLst>
        </pc:cxnChg>
        <pc:cxnChg chg="add del mod modVis">
          <ac:chgData name="井手 那幹" userId="10c7b8922043d385" providerId="LiveId" clId="{CCF481F3-F49E-44ED-A445-FF91EACAD2AC}" dt="2021-12-03T01:26:50.860" v="22556" actId="478"/>
          <ac:cxnSpMkLst>
            <pc:docMk/>
            <pc:sldMk cId="3769878852" sldId="328"/>
            <ac:cxnSpMk id="43" creationId="{E913BC74-024D-42EC-8ADD-CB87EF3A53D4}"/>
          </ac:cxnSpMkLst>
        </pc:cxnChg>
        <pc:cxnChg chg="add del mod modVis">
          <ac:chgData name="井手 那幹" userId="10c7b8922043d385" providerId="LiveId" clId="{CCF481F3-F49E-44ED-A445-FF91EACAD2AC}" dt="2021-12-03T01:26:50.860" v="22556" actId="478"/>
          <ac:cxnSpMkLst>
            <pc:docMk/>
            <pc:sldMk cId="3769878852" sldId="328"/>
            <ac:cxnSpMk id="44" creationId="{014D73F0-C60A-4367-AE12-21352A7161FA}"/>
          </ac:cxnSpMkLst>
        </pc:cxnChg>
        <pc:cxnChg chg="add del mod modVis">
          <ac:chgData name="井手 那幹" userId="10c7b8922043d385" providerId="LiveId" clId="{CCF481F3-F49E-44ED-A445-FF91EACAD2AC}" dt="2021-12-03T01:26:50.860" v="22556" actId="478"/>
          <ac:cxnSpMkLst>
            <pc:docMk/>
            <pc:sldMk cId="3769878852" sldId="328"/>
            <ac:cxnSpMk id="45" creationId="{0CC51DD8-D706-4B24-83DB-73C0895EEEB3}"/>
          </ac:cxnSpMkLst>
        </pc:cxnChg>
        <pc:cxnChg chg="add del mod modVis">
          <ac:chgData name="井手 那幹" userId="10c7b8922043d385" providerId="LiveId" clId="{CCF481F3-F49E-44ED-A445-FF91EACAD2AC}" dt="2021-12-03T01:26:50.860" v="22556" actId="478"/>
          <ac:cxnSpMkLst>
            <pc:docMk/>
            <pc:sldMk cId="3769878852" sldId="328"/>
            <ac:cxnSpMk id="46" creationId="{6E7123D3-FA0F-48EF-8A5A-D60BF87CAED4}"/>
          </ac:cxnSpMkLst>
        </pc:cxnChg>
      </pc:sldChg>
      <pc:sldChg chg="addSp delSp modSp add mod modTransition delAnim modAnim modNotesTx">
        <pc:chgData name="井手 那幹" userId="10c7b8922043d385" providerId="LiveId" clId="{CCF481F3-F49E-44ED-A445-FF91EACAD2AC}" dt="2021-12-03T14:43:06.670" v="33219" actId="20577"/>
        <pc:sldMkLst>
          <pc:docMk/>
          <pc:sldMk cId="3441521660" sldId="329"/>
        </pc:sldMkLst>
        <pc:spChg chg="add del mod">
          <ac:chgData name="井手 那幹" userId="10c7b8922043d385" providerId="LiveId" clId="{CCF481F3-F49E-44ED-A445-FF91EACAD2AC}" dt="2021-12-03T12:28:27.554" v="28918" actId="478"/>
          <ac:spMkLst>
            <pc:docMk/>
            <pc:sldMk cId="3441521660" sldId="329"/>
            <ac:spMk id="2" creationId="{41E1CC70-81A4-48B7-BAED-1A8D72C2E26B}"/>
          </ac:spMkLst>
        </pc:spChg>
        <pc:spChg chg="add mod">
          <ac:chgData name="井手 那幹" userId="10c7b8922043d385" providerId="LiveId" clId="{CCF481F3-F49E-44ED-A445-FF91EACAD2AC}" dt="2021-12-03T13:53:04.595" v="30444" actId="208"/>
          <ac:spMkLst>
            <pc:docMk/>
            <pc:sldMk cId="3441521660" sldId="329"/>
            <ac:spMk id="3" creationId="{804F2650-49E6-49F1-BF18-D0A6657D50E1}"/>
          </ac:spMkLst>
        </pc:spChg>
        <pc:spChg chg="add del mod">
          <ac:chgData name="井手 那幹" userId="10c7b8922043d385" providerId="LiveId" clId="{CCF481F3-F49E-44ED-A445-FF91EACAD2AC}" dt="2021-12-03T12:28:25.747" v="28917" actId="478"/>
          <ac:spMkLst>
            <pc:docMk/>
            <pc:sldMk cId="3441521660" sldId="329"/>
            <ac:spMk id="4" creationId="{EE3953D1-A1D5-46E6-869D-D211F48387EF}"/>
          </ac:spMkLst>
        </pc:spChg>
        <pc:spChg chg="add del mod">
          <ac:chgData name="井手 那幹" userId="10c7b8922043d385" providerId="LiveId" clId="{CCF481F3-F49E-44ED-A445-FF91EACAD2AC}" dt="2021-12-03T14:16:20.315" v="31977" actId="478"/>
          <ac:spMkLst>
            <pc:docMk/>
            <pc:sldMk cId="3441521660" sldId="329"/>
            <ac:spMk id="5" creationId="{96E290A1-D736-4152-B81E-1EAC9D9E0776}"/>
          </ac:spMkLst>
        </pc:spChg>
        <pc:spChg chg="add mod">
          <ac:chgData name="井手 那幹" userId="10c7b8922043d385" providerId="LiveId" clId="{CCF481F3-F49E-44ED-A445-FF91EACAD2AC}" dt="2021-12-03T13:54:44.667" v="30514" actId="1076"/>
          <ac:spMkLst>
            <pc:docMk/>
            <pc:sldMk cId="3441521660" sldId="329"/>
            <ac:spMk id="6" creationId="{B7A6CE81-BC06-4063-996C-76F26B60BAEE}"/>
          </ac:spMkLst>
        </pc:spChg>
        <pc:spChg chg="add del mod">
          <ac:chgData name="井手 那幹" userId="10c7b8922043d385" providerId="LiveId" clId="{CCF481F3-F49E-44ED-A445-FF91EACAD2AC}" dt="2021-12-03T14:16:41.290" v="31980" actId="478"/>
          <ac:spMkLst>
            <pc:docMk/>
            <pc:sldMk cId="3441521660" sldId="329"/>
            <ac:spMk id="7" creationId="{D6C2CB1F-EC81-48E2-AC98-9DCBE8E89799}"/>
          </ac:spMkLst>
        </pc:spChg>
        <pc:spChg chg="add mod">
          <ac:chgData name="井手 那幹" userId="10c7b8922043d385" providerId="LiveId" clId="{CCF481F3-F49E-44ED-A445-FF91EACAD2AC}" dt="2021-12-03T14:16:54.855" v="31983" actId="207"/>
          <ac:spMkLst>
            <pc:docMk/>
            <pc:sldMk cId="3441521660" sldId="329"/>
            <ac:spMk id="8" creationId="{8B836D5C-DC02-425E-8B2A-43C2661F9D29}"/>
          </ac:spMkLst>
        </pc:spChg>
        <pc:spChg chg="del">
          <ac:chgData name="井手 那幹" userId="10c7b8922043d385" providerId="LiveId" clId="{CCF481F3-F49E-44ED-A445-FF91EACAD2AC}" dt="2021-12-03T14:41:39.383" v="33212" actId="478"/>
          <ac:spMkLst>
            <pc:docMk/>
            <pc:sldMk cId="3441521660" sldId="329"/>
            <ac:spMk id="15" creationId="{A3FFC1FD-632D-48B8-9D95-2E40C2C9DAED}"/>
          </ac:spMkLst>
        </pc:spChg>
        <pc:spChg chg="del">
          <ac:chgData name="井手 那幹" userId="10c7b8922043d385" providerId="LiveId" clId="{CCF481F3-F49E-44ED-A445-FF91EACAD2AC}" dt="2021-12-01T13:37:06.648" v="17303" actId="478"/>
          <ac:spMkLst>
            <pc:docMk/>
            <pc:sldMk cId="3441521660" sldId="329"/>
            <ac:spMk id="16" creationId="{9752CF26-1DC9-403F-9972-41CEE1D5C1A2}"/>
          </ac:spMkLst>
        </pc:spChg>
        <pc:spChg chg="mod">
          <ac:chgData name="井手 那幹" userId="10c7b8922043d385" providerId="LiveId" clId="{CCF481F3-F49E-44ED-A445-FF91EACAD2AC}" dt="2021-12-03T14:43:06.670" v="33219" actId="20577"/>
          <ac:spMkLst>
            <pc:docMk/>
            <pc:sldMk cId="3441521660" sldId="329"/>
            <ac:spMk id="17" creationId="{DCFB664D-60B4-4CC3-83B1-51A06C69BC74}"/>
          </ac:spMkLst>
        </pc:spChg>
        <pc:spChg chg="del">
          <ac:chgData name="井手 那幹" userId="10c7b8922043d385" providerId="LiveId" clId="{CCF481F3-F49E-44ED-A445-FF91EACAD2AC}" dt="2021-12-01T13:37:06.648" v="17303" actId="478"/>
          <ac:spMkLst>
            <pc:docMk/>
            <pc:sldMk cId="3441521660" sldId="329"/>
            <ac:spMk id="18" creationId="{97D03586-3384-402E-9ADF-C96242CC833D}"/>
          </ac:spMkLst>
        </pc:spChg>
        <pc:spChg chg="mod">
          <ac:chgData name="井手 那幹" userId="10c7b8922043d385" providerId="LiveId" clId="{CCF481F3-F49E-44ED-A445-FF91EACAD2AC}" dt="2021-12-03T06:14:11.845" v="22777" actId="20577"/>
          <ac:spMkLst>
            <pc:docMk/>
            <pc:sldMk cId="3441521660" sldId="329"/>
            <ac:spMk id="19" creationId="{1D51AF5B-9B29-46BC-8220-154E1C65E918}"/>
          </ac:spMkLst>
        </pc:spChg>
        <pc:spChg chg="del">
          <ac:chgData name="井手 那幹" userId="10c7b8922043d385" providerId="LiveId" clId="{CCF481F3-F49E-44ED-A445-FF91EACAD2AC}" dt="2021-12-03T12:37:11.534" v="28921" actId="478"/>
          <ac:spMkLst>
            <pc:docMk/>
            <pc:sldMk cId="3441521660" sldId="329"/>
            <ac:spMk id="20" creationId="{3739C02A-1D7F-45DD-A2B6-FA580C2A253B}"/>
          </ac:spMkLst>
        </pc:spChg>
        <pc:spChg chg="add mod">
          <ac:chgData name="井手 那幹" userId="10c7b8922043d385" providerId="LiveId" clId="{CCF481F3-F49E-44ED-A445-FF91EACAD2AC}" dt="2021-12-03T12:40:00.087" v="29009" actId="1076"/>
          <ac:spMkLst>
            <pc:docMk/>
            <pc:sldMk cId="3441521660" sldId="329"/>
            <ac:spMk id="21" creationId="{5CA4CC86-54C4-4ECE-8B6B-C30D07821906}"/>
          </ac:spMkLst>
        </pc:spChg>
        <pc:spChg chg="add mod">
          <ac:chgData name="井手 那幹" userId="10c7b8922043d385" providerId="LiveId" clId="{CCF481F3-F49E-44ED-A445-FF91EACAD2AC}" dt="2021-12-03T13:32:42.165" v="29057" actId="6549"/>
          <ac:spMkLst>
            <pc:docMk/>
            <pc:sldMk cId="3441521660" sldId="329"/>
            <ac:spMk id="22" creationId="{6E733098-FEB1-4EDC-B635-B413D239BD2B}"/>
          </ac:spMkLst>
        </pc:spChg>
        <pc:spChg chg="add mod">
          <ac:chgData name="井手 那幹" userId="10c7b8922043d385" providerId="LiveId" clId="{CCF481F3-F49E-44ED-A445-FF91EACAD2AC}" dt="2021-12-03T14:01:06.893" v="30930" actId="20577"/>
          <ac:spMkLst>
            <pc:docMk/>
            <pc:sldMk cId="3441521660" sldId="329"/>
            <ac:spMk id="23" creationId="{F9741398-54FD-4F1A-B77D-73A3434D1415}"/>
          </ac:spMkLst>
        </pc:spChg>
        <pc:spChg chg="del mod">
          <ac:chgData name="井手 那幹" userId="10c7b8922043d385" providerId="LiveId" clId="{CCF481F3-F49E-44ED-A445-FF91EACAD2AC}" dt="2021-12-03T12:28:36.212" v="28920" actId="478"/>
          <ac:spMkLst>
            <pc:docMk/>
            <pc:sldMk cId="3441521660" sldId="329"/>
            <ac:spMk id="26" creationId="{A16C3FA1-584F-43D8-A854-14354F8AB74D}"/>
          </ac:spMkLst>
        </pc:spChg>
        <pc:spChg chg="add mod">
          <ac:chgData name="井手 那幹" userId="10c7b8922043d385" providerId="LiveId" clId="{CCF481F3-F49E-44ED-A445-FF91EACAD2AC}" dt="2021-12-03T14:41:40.876" v="33213"/>
          <ac:spMkLst>
            <pc:docMk/>
            <pc:sldMk cId="3441521660" sldId="329"/>
            <ac:spMk id="28" creationId="{F0238C1C-3706-4FC6-B540-6DE93DF04AED}"/>
          </ac:spMkLst>
        </pc:spChg>
        <pc:spChg chg="del">
          <ac:chgData name="井手 那幹" userId="10c7b8922043d385" providerId="LiveId" clId="{CCF481F3-F49E-44ED-A445-FF91EACAD2AC}" dt="2021-12-01T13:37:06.648" v="17303" actId="478"/>
          <ac:spMkLst>
            <pc:docMk/>
            <pc:sldMk cId="3441521660" sldId="329"/>
            <ac:spMk id="30" creationId="{2AB69A2B-982B-492A-B59E-DC87E7D4DF47}"/>
          </ac:spMkLst>
        </pc:spChg>
        <pc:spChg chg="add del mod">
          <ac:chgData name="井手 那幹" userId="10c7b8922043d385" providerId="LiveId" clId="{CCF481F3-F49E-44ED-A445-FF91EACAD2AC}" dt="2021-12-03T12:28:33.242" v="28919" actId="478"/>
          <ac:spMkLst>
            <pc:docMk/>
            <pc:sldMk cId="3441521660" sldId="329"/>
            <ac:spMk id="31" creationId="{F47EFB3E-D378-4499-98A1-D890EA5385B8}"/>
          </ac:spMkLst>
        </pc:spChg>
        <pc:spChg chg="mod">
          <ac:chgData name="井手 那幹" userId="10c7b8922043d385" providerId="LiveId" clId="{CCF481F3-F49E-44ED-A445-FF91EACAD2AC}" dt="2021-12-03T14:01:22.465" v="30934" actId="20577"/>
          <ac:spMkLst>
            <pc:docMk/>
            <pc:sldMk cId="3441521660" sldId="329"/>
            <ac:spMk id="47" creationId="{4CC06B62-3BD1-4577-B3D2-8C1D14D710C4}"/>
          </ac:spMkLst>
        </pc:spChg>
        <pc:spChg chg="del mod">
          <ac:chgData name="井手 那幹" userId="10c7b8922043d385" providerId="LiveId" clId="{CCF481F3-F49E-44ED-A445-FF91EACAD2AC}" dt="2021-12-03T12:38:46.941" v="28961" actId="478"/>
          <ac:spMkLst>
            <pc:docMk/>
            <pc:sldMk cId="3441521660" sldId="329"/>
            <ac:spMk id="48" creationId="{77509652-071F-4643-8F8D-14B11F9F015E}"/>
          </ac:spMkLst>
        </pc:spChg>
        <pc:spChg chg="del mod">
          <ac:chgData name="井手 那幹" userId="10c7b8922043d385" providerId="LiveId" clId="{CCF481F3-F49E-44ED-A445-FF91EACAD2AC}" dt="2021-12-03T12:38:49.371" v="28962" actId="478"/>
          <ac:spMkLst>
            <pc:docMk/>
            <pc:sldMk cId="3441521660" sldId="329"/>
            <ac:spMk id="49" creationId="{7F74BD17-7C53-45EE-B230-B6D7A119B863}"/>
          </ac:spMkLst>
        </pc:spChg>
        <pc:spChg chg="del mod">
          <ac:chgData name="井手 那幹" userId="10c7b8922043d385" providerId="LiveId" clId="{CCF481F3-F49E-44ED-A445-FF91EACAD2AC}" dt="2021-12-03T12:38:51.131" v="28963" actId="478"/>
          <ac:spMkLst>
            <pc:docMk/>
            <pc:sldMk cId="3441521660" sldId="329"/>
            <ac:spMk id="50" creationId="{341D8726-1307-4A02-B59B-FA0FA2101237}"/>
          </ac:spMkLst>
        </pc:spChg>
        <pc:spChg chg="del mod">
          <ac:chgData name="井手 那幹" userId="10c7b8922043d385" providerId="LiveId" clId="{CCF481F3-F49E-44ED-A445-FF91EACAD2AC}" dt="2021-12-03T12:38:53.100" v="28965" actId="478"/>
          <ac:spMkLst>
            <pc:docMk/>
            <pc:sldMk cId="3441521660" sldId="329"/>
            <ac:spMk id="51" creationId="{F544F76C-A3A9-49A1-8210-EDD6563AF9C5}"/>
          </ac:spMkLst>
        </pc:spChg>
        <pc:spChg chg="del mod">
          <ac:chgData name="井手 那幹" userId="10c7b8922043d385" providerId="LiveId" clId="{CCF481F3-F49E-44ED-A445-FF91EACAD2AC}" dt="2021-12-03T12:39:10.480" v="28966" actId="478"/>
          <ac:spMkLst>
            <pc:docMk/>
            <pc:sldMk cId="3441521660" sldId="329"/>
            <ac:spMk id="53" creationId="{051B0269-D043-4DC6-B3D7-83386F3B2459}"/>
          </ac:spMkLst>
        </pc:spChg>
        <pc:spChg chg="del mod">
          <ac:chgData name="井手 那幹" userId="10c7b8922043d385" providerId="LiveId" clId="{CCF481F3-F49E-44ED-A445-FF91EACAD2AC}" dt="2021-12-03T12:39:12.349" v="28967" actId="478"/>
          <ac:spMkLst>
            <pc:docMk/>
            <pc:sldMk cId="3441521660" sldId="329"/>
            <ac:spMk id="54" creationId="{D7F400F0-7CBD-4F34-8248-FBDCF1126BF1}"/>
          </ac:spMkLst>
        </pc:sp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3" creationId="{D46A824E-196F-4EC5-A195-386276547944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6" creationId="{3D19DB5E-3EFF-4435-B594-50CB82F29C8D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22" creationId="{C3D336CC-051B-4543-8BCB-9D2B30094178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24" creationId="{F47BFC70-3CDE-4ACE-9243-DF36C1AD4EB9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27" creationId="{B73E20C6-E0C3-4402-A77D-7BD50E823FEB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32" creationId="{85004958-E602-433F-B397-BD2D357F7E20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34" creationId="{932ACBF6-00DA-4AEB-B27D-6519C1CF2300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39" creationId="{2AA4059F-64C7-4AFF-A362-58B8D551B5A7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40" creationId="{DB33020B-70FA-4E29-B9F3-1B56EF304945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42" creationId="{4B112F20-4BBC-4F18-AF2C-DA3F6CA41757}"/>
          </ac:cxnSpMkLst>
        </pc:cxnChg>
        <pc:cxnChg chg="del">
          <ac:chgData name="井手 那幹" userId="10c7b8922043d385" providerId="LiveId" clId="{CCF481F3-F49E-44ED-A445-FF91EACAD2AC}" dt="2021-12-01T13:37:06.648" v="17303" actId="478"/>
          <ac:cxnSpMkLst>
            <pc:docMk/>
            <pc:sldMk cId="3441521660" sldId="329"/>
            <ac:cxnSpMk id="44" creationId="{35327FDC-33DC-4AB4-8FDF-4C2FA6ABE3F2}"/>
          </ac:cxnSpMkLst>
        </pc:cxnChg>
      </pc:sldChg>
      <pc:sldChg chg="addSp delSp modSp add del mod delAnim modNotesTx">
        <pc:chgData name="井手 那幹" userId="10c7b8922043d385" providerId="LiveId" clId="{CCF481F3-F49E-44ED-A445-FF91EACAD2AC}" dt="2021-12-03T14:10:45.404" v="31875" actId="2696"/>
        <pc:sldMkLst>
          <pc:docMk/>
          <pc:sldMk cId="1747284924" sldId="330"/>
        </pc:sldMkLst>
        <pc:spChg chg="del">
          <ac:chgData name="井手 那幹" userId="10c7b8922043d385" providerId="LiveId" clId="{CCF481F3-F49E-44ED-A445-FF91EACAD2AC}" dt="2021-12-01T13:52:43.314" v="18140" actId="478"/>
          <ac:spMkLst>
            <pc:docMk/>
            <pc:sldMk cId="1747284924" sldId="330"/>
            <ac:spMk id="2" creationId="{41E1CC70-81A4-48B7-BAED-1A8D72C2E26B}"/>
          </ac:spMkLst>
        </pc:spChg>
        <pc:spChg chg="add del mod">
          <ac:chgData name="井手 那幹" userId="10c7b8922043d385" providerId="LiveId" clId="{CCF481F3-F49E-44ED-A445-FF91EACAD2AC}" dt="2021-12-03T14:10:25.182" v="31873" actId="478"/>
          <ac:spMkLst>
            <pc:docMk/>
            <pc:sldMk cId="1747284924" sldId="330"/>
            <ac:spMk id="3" creationId="{B76CB94E-E871-4CAC-B268-52845D4F944E}"/>
          </ac:spMkLst>
        </pc:spChg>
        <pc:spChg chg="mod">
          <ac:chgData name="井手 那幹" userId="10c7b8922043d385" providerId="LiveId" clId="{CCF481F3-F49E-44ED-A445-FF91EACAD2AC}" dt="2021-12-03T14:10:30.444" v="31874" actId="1076"/>
          <ac:spMkLst>
            <pc:docMk/>
            <pc:sldMk cId="1747284924" sldId="330"/>
            <ac:spMk id="4" creationId="{EE3953D1-A1D5-46E6-869D-D211F48387EF}"/>
          </ac:spMkLst>
        </pc:spChg>
        <pc:spChg chg="add del mod">
          <ac:chgData name="井手 那幹" userId="10c7b8922043d385" providerId="LiveId" clId="{CCF481F3-F49E-44ED-A445-FF91EACAD2AC}" dt="2021-12-03T14:10:23.072" v="31872" actId="478"/>
          <ac:spMkLst>
            <pc:docMk/>
            <pc:sldMk cId="1747284924" sldId="330"/>
            <ac:spMk id="5" creationId="{417E28D3-321B-437A-AE3E-E861F75DBDDC}"/>
          </ac:spMkLst>
        </pc:spChg>
        <pc:spChg chg="add del mod">
          <ac:chgData name="井手 那幹" userId="10c7b8922043d385" providerId="LiveId" clId="{CCF481F3-F49E-44ED-A445-FF91EACAD2AC}" dt="2021-12-01T13:58:34.177" v="18394" actId="478"/>
          <ac:spMkLst>
            <pc:docMk/>
            <pc:sldMk cId="1747284924" sldId="330"/>
            <ac:spMk id="6" creationId="{EC8144B9-61B0-4749-815B-E186C06E63DD}"/>
          </ac:spMkLst>
        </pc:spChg>
        <pc:spChg chg="add del mod">
          <ac:chgData name="井手 那幹" userId="10c7b8922043d385" providerId="LiveId" clId="{CCF481F3-F49E-44ED-A445-FF91EACAD2AC}" dt="2021-12-03T14:10:19.956" v="31870" actId="478"/>
          <ac:spMkLst>
            <pc:docMk/>
            <pc:sldMk cId="1747284924" sldId="330"/>
            <ac:spMk id="7" creationId="{CE0B8D81-8D90-4170-9A41-EEF59B5B1753}"/>
          </ac:spMkLst>
        </pc:spChg>
        <pc:spChg chg="mod">
          <ac:chgData name="井手 那幹" userId="10c7b8922043d385" providerId="LiveId" clId="{CCF481F3-F49E-44ED-A445-FF91EACAD2AC}" dt="2021-12-03T06:35:58.355" v="23059" actId="20577"/>
          <ac:spMkLst>
            <pc:docMk/>
            <pc:sldMk cId="1747284924" sldId="330"/>
            <ac:spMk id="17" creationId="{DCFB664D-60B4-4CC3-83B1-51A06C69BC74}"/>
          </ac:spMkLst>
        </pc:spChg>
        <pc:spChg chg="mod">
          <ac:chgData name="井手 那幹" userId="10c7b8922043d385" providerId="LiveId" clId="{CCF481F3-F49E-44ED-A445-FF91EACAD2AC}" dt="2021-12-03T06:14:17.152" v="22782" actId="20577"/>
          <ac:spMkLst>
            <pc:docMk/>
            <pc:sldMk cId="1747284924" sldId="330"/>
            <ac:spMk id="19" creationId="{1D51AF5B-9B29-46BC-8220-154E1C65E918}"/>
          </ac:spMkLst>
        </pc:spChg>
        <pc:spChg chg="del">
          <ac:chgData name="井手 那幹" userId="10c7b8922043d385" providerId="LiveId" clId="{CCF481F3-F49E-44ED-A445-FF91EACAD2AC}" dt="2021-12-03T12:37:20.626" v="28923" actId="478"/>
          <ac:spMkLst>
            <pc:docMk/>
            <pc:sldMk cId="1747284924" sldId="330"/>
            <ac:spMk id="20" creationId="{3739C02A-1D7F-45DD-A2B6-FA580C2A253B}"/>
          </ac:spMkLst>
        </pc:spChg>
        <pc:spChg chg="add mod">
          <ac:chgData name="井手 那幹" userId="10c7b8922043d385" providerId="LiveId" clId="{CCF481F3-F49E-44ED-A445-FF91EACAD2AC}" dt="2021-12-03T12:37:21.308" v="28924"/>
          <ac:spMkLst>
            <pc:docMk/>
            <pc:sldMk cId="1747284924" sldId="330"/>
            <ac:spMk id="21" creationId="{CA2CC403-EB8B-418D-BF7D-93D2256DE0A1}"/>
          </ac:spMkLst>
        </pc:spChg>
        <pc:spChg chg="add del mod">
          <ac:chgData name="井手 那幹" userId="10c7b8922043d385" providerId="LiveId" clId="{CCF481F3-F49E-44ED-A445-FF91EACAD2AC}" dt="2021-12-03T14:10:17.695" v="31869" actId="478"/>
          <ac:spMkLst>
            <pc:docMk/>
            <pc:sldMk cId="1747284924" sldId="330"/>
            <ac:spMk id="24" creationId="{52863B63-48B2-4B79-A0FB-FFCCE81B49F2}"/>
          </ac:spMkLst>
        </pc:spChg>
        <pc:spChg chg="del">
          <ac:chgData name="井手 那幹" userId="10c7b8922043d385" providerId="LiveId" clId="{CCF481F3-F49E-44ED-A445-FF91EACAD2AC}" dt="2021-12-01T13:52:45.906" v="18141" actId="478"/>
          <ac:spMkLst>
            <pc:docMk/>
            <pc:sldMk cId="1747284924" sldId="330"/>
            <ac:spMk id="26" creationId="{A16C3FA1-584F-43D8-A854-14354F8AB74D}"/>
          </ac:spMkLst>
        </pc:spChg>
        <pc:spChg chg="del">
          <ac:chgData name="井手 那幹" userId="10c7b8922043d385" providerId="LiveId" clId="{CCF481F3-F49E-44ED-A445-FF91EACAD2AC}" dt="2021-12-01T13:52:43.314" v="18140" actId="478"/>
          <ac:spMkLst>
            <pc:docMk/>
            <pc:sldMk cId="1747284924" sldId="330"/>
            <ac:spMk id="31" creationId="{F47EFB3E-D378-4499-98A1-D890EA5385B8}"/>
          </ac:spMkLst>
        </pc:spChg>
      </pc:sldChg>
      <pc:sldChg chg="addSp delSp modSp add mod modAnim modNotesTx">
        <pc:chgData name="井手 那幹" userId="10c7b8922043d385" providerId="LiveId" clId="{CCF481F3-F49E-44ED-A445-FF91EACAD2AC}" dt="2021-12-04T00:57:10.330" v="35621"/>
        <pc:sldMkLst>
          <pc:docMk/>
          <pc:sldMk cId="3872674225" sldId="331"/>
        </pc:sldMkLst>
        <pc:spChg chg="del mod">
          <ac:chgData name="井手 那幹" userId="10c7b8922043d385" providerId="LiveId" clId="{CCF481F3-F49E-44ED-A445-FF91EACAD2AC}" dt="2021-12-03T08:06:20.345" v="25404" actId="478"/>
          <ac:spMkLst>
            <pc:docMk/>
            <pc:sldMk cId="3872674225" sldId="331"/>
            <ac:spMk id="3" creationId="{9CDB66D0-7005-483F-8F84-2EE270A37901}"/>
          </ac:spMkLst>
        </pc:spChg>
        <pc:spChg chg="del mod">
          <ac:chgData name="井手 那幹" userId="10c7b8922043d385" providerId="LiveId" clId="{CCF481F3-F49E-44ED-A445-FF91EACAD2AC}" dt="2021-12-03T08:06:15.416" v="25400" actId="478"/>
          <ac:spMkLst>
            <pc:docMk/>
            <pc:sldMk cId="3872674225" sldId="331"/>
            <ac:spMk id="4" creationId="{1057E3E4-F599-4868-B719-346A9189F7BB}"/>
          </ac:spMkLst>
        </pc:spChg>
        <pc:spChg chg="add del mod">
          <ac:chgData name="井手 那幹" userId="10c7b8922043d385" providerId="LiveId" clId="{CCF481F3-F49E-44ED-A445-FF91EACAD2AC}" dt="2021-12-03T08:02:34.728" v="25275" actId="478"/>
          <ac:spMkLst>
            <pc:docMk/>
            <pc:sldMk cId="3872674225" sldId="331"/>
            <ac:spMk id="6" creationId="{752AF374-B063-4383-8927-488D6FA84EEA}"/>
          </ac:spMkLst>
        </pc:spChg>
        <pc:spChg chg="mod">
          <ac:chgData name="井手 那幹" userId="10c7b8922043d385" providerId="LiveId" clId="{CCF481F3-F49E-44ED-A445-FF91EACAD2AC}" dt="2021-12-01T14:15:20.677" v="19475" actId="20577"/>
          <ac:spMkLst>
            <pc:docMk/>
            <pc:sldMk cId="3872674225" sldId="331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1:26.130" v="33210" actId="20577"/>
          <ac:spMkLst>
            <pc:docMk/>
            <pc:sldMk cId="3872674225" sldId="331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3T14:41:18.013" v="33208" actId="20577"/>
          <ac:spMkLst>
            <pc:docMk/>
            <pc:sldMk cId="3872674225" sldId="331"/>
            <ac:spMk id="10" creationId="{591BD88C-7C90-4343-8FC0-FC134A78695C}"/>
          </ac:spMkLst>
        </pc:spChg>
        <pc:spChg chg="del">
          <ac:chgData name="井手 那幹" userId="10c7b8922043d385" providerId="LiveId" clId="{CCF481F3-F49E-44ED-A445-FF91EACAD2AC}" dt="2021-12-03T07:38:01.608" v="25145" actId="478"/>
          <ac:spMkLst>
            <pc:docMk/>
            <pc:sldMk cId="3872674225" sldId="331"/>
            <ac:spMk id="11" creationId="{3887AE8F-3A9A-495E-9201-610B87444E0E}"/>
          </ac:spMkLst>
        </pc:spChg>
        <pc:spChg chg="del mod">
          <ac:chgData name="井手 那幹" userId="10c7b8922043d385" providerId="LiveId" clId="{CCF481F3-F49E-44ED-A445-FF91EACAD2AC}" dt="2021-12-03T07:37:44.931" v="25144" actId="478"/>
          <ac:spMkLst>
            <pc:docMk/>
            <pc:sldMk cId="3872674225" sldId="331"/>
            <ac:spMk id="12" creationId="{8FF72038-9337-4A96-9B87-05741849D39D}"/>
          </ac:spMkLst>
        </pc:spChg>
        <pc:spChg chg="del mod">
          <ac:chgData name="井手 那幹" userId="10c7b8922043d385" providerId="LiveId" clId="{CCF481F3-F49E-44ED-A445-FF91EACAD2AC}" dt="2021-12-03T08:06:17.935" v="25402" actId="478"/>
          <ac:spMkLst>
            <pc:docMk/>
            <pc:sldMk cId="3872674225" sldId="331"/>
            <ac:spMk id="13" creationId="{F1DA930C-5FA2-4F67-87B1-6240DDA25A8E}"/>
          </ac:spMkLst>
        </pc:spChg>
        <pc:spChg chg="add del mod">
          <ac:chgData name="井手 那幹" userId="10c7b8922043d385" providerId="LiveId" clId="{CCF481F3-F49E-44ED-A445-FF91EACAD2AC}" dt="2021-12-03T08:06:24.197" v="25405" actId="478"/>
          <ac:spMkLst>
            <pc:docMk/>
            <pc:sldMk cId="3872674225" sldId="331"/>
            <ac:spMk id="14" creationId="{241B2E6C-A548-400A-BF3A-134FF22ACD52}"/>
          </ac:spMkLst>
        </pc:spChg>
        <pc:spChg chg="add del mod">
          <ac:chgData name="井手 那幹" userId="10c7b8922043d385" providerId="LiveId" clId="{CCF481F3-F49E-44ED-A445-FF91EACAD2AC}" dt="2021-12-03T14:10:52.422" v="31876" actId="478"/>
          <ac:spMkLst>
            <pc:docMk/>
            <pc:sldMk cId="3872674225" sldId="331"/>
            <ac:spMk id="15" creationId="{0ABDB3CA-B545-41F5-AC28-B47BA7C96F09}"/>
          </ac:spMkLst>
        </pc:spChg>
        <pc:spChg chg="add del mod">
          <ac:chgData name="井手 那幹" userId="10c7b8922043d385" providerId="LiveId" clId="{CCF481F3-F49E-44ED-A445-FF91EACAD2AC}" dt="2021-12-03T08:11:19.099" v="25596" actId="478"/>
          <ac:spMkLst>
            <pc:docMk/>
            <pc:sldMk cId="3872674225" sldId="331"/>
            <ac:spMk id="16" creationId="{20F60BA7-D43D-4AAC-9989-0E2920E54AF3}"/>
          </ac:spMkLst>
        </pc:spChg>
        <pc:spChg chg="add del mod">
          <ac:chgData name="井手 那幹" userId="10c7b8922043d385" providerId="LiveId" clId="{CCF481F3-F49E-44ED-A445-FF91EACAD2AC}" dt="2021-12-03T14:10:52.422" v="31876" actId="478"/>
          <ac:spMkLst>
            <pc:docMk/>
            <pc:sldMk cId="3872674225" sldId="331"/>
            <ac:spMk id="17" creationId="{464BE994-7BBE-4D80-AF99-09B183845B52}"/>
          </ac:spMkLst>
        </pc:spChg>
        <pc:spChg chg="add del mod">
          <ac:chgData name="井手 那幹" userId="10c7b8922043d385" providerId="LiveId" clId="{CCF481F3-F49E-44ED-A445-FF91EACAD2AC}" dt="2021-12-03T08:14:00.350" v="25751" actId="21"/>
          <ac:spMkLst>
            <pc:docMk/>
            <pc:sldMk cId="3872674225" sldId="331"/>
            <ac:spMk id="18" creationId="{981B5917-23E4-46F5-9A37-17D6FA1C906F}"/>
          </ac:spMkLst>
        </pc:spChg>
        <pc:spChg chg="add del mod">
          <ac:chgData name="井手 那幹" userId="10c7b8922043d385" providerId="LiveId" clId="{CCF481F3-F49E-44ED-A445-FF91EACAD2AC}" dt="2021-12-03T14:10:54.312" v="31877" actId="478"/>
          <ac:spMkLst>
            <pc:docMk/>
            <pc:sldMk cId="3872674225" sldId="331"/>
            <ac:spMk id="19" creationId="{A612EB2C-32A1-44B6-B25F-746DD4FD933C}"/>
          </ac:spMkLst>
        </pc:spChg>
        <pc:spChg chg="add del mod">
          <ac:chgData name="井手 那幹" userId="10c7b8922043d385" providerId="LiveId" clId="{CCF481F3-F49E-44ED-A445-FF91EACAD2AC}" dt="2021-12-03T08:33:28.443" v="25836" actId="478"/>
          <ac:spMkLst>
            <pc:docMk/>
            <pc:sldMk cId="3872674225" sldId="331"/>
            <ac:spMk id="20" creationId="{25894049-E5B1-43BD-A41E-650501F69AB4}"/>
          </ac:spMkLst>
        </pc:spChg>
        <pc:spChg chg="add del mod">
          <ac:chgData name="井手 那幹" userId="10c7b8922043d385" providerId="LiveId" clId="{CCF481F3-F49E-44ED-A445-FF91EACAD2AC}" dt="2021-12-03T14:10:52.422" v="31876" actId="478"/>
          <ac:spMkLst>
            <pc:docMk/>
            <pc:sldMk cId="3872674225" sldId="331"/>
            <ac:spMk id="21" creationId="{C22A5EBE-5307-436E-8784-948EDE3386A6}"/>
          </ac:spMkLst>
        </pc:spChg>
        <pc:spChg chg="add mod">
          <ac:chgData name="井手 那幹" userId="10c7b8922043d385" providerId="LiveId" clId="{CCF481F3-F49E-44ED-A445-FF91EACAD2AC}" dt="2021-12-03T14:30:06.206" v="32974" actId="20577"/>
          <ac:spMkLst>
            <pc:docMk/>
            <pc:sldMk cId="3872674225" sldId="331"/>
            <ac:spMk id="22" creationId="{DD47F8F4-70B7-4EBA-B21D-AE4712BF40CF}"/>
          </ac:spMkLst>
        </pc:spChg>
        <pc:spChg chg="add mod">
          <ac:chgData name="井手 那幹" userId="10c7b8922043d385" providerId="LiveId" clId="{CCF481F3-F49E-44ED-A445-FF91EACAD2AC}" dt="2021-12-03T14:22:02.384" v="32154" actId="1076"/>
          <ac:spMkLst>
            <pc:docMk/>
            <pc:sldMk cId="3872674225" sldId="331"/>
            <ac:spMk id="23" creationId="{F82B845F-CC0D-486D-9AAC-8F548163579C}"/>
          </ac:spMkLst>
        </pc:spChg>
        <pc:spChg chg="add mod">
          <ac:chgData name="井手 那幹" userId="10c7b8922043d385" providerId="LiveId" clId="{CCF481F3-F49E-44ED-A445-FF91EACAD2AC}" dt="2021-12-03T14:22:02.384" v="32154" actId="1076"/>
          <ac:spMkLst>
            <pc:docMk/>
            <pc:sldMk cId="3872674225" sldId="331"/>
            <ac:spMk id="24" creationId="{465769D6-F577-41F1-ABEA-5D871C589F65}"/>
          </ac:spMkLst>
        </pc:spChg>
        <pc:spChg chg="add mod">
          <ac:chgData name="井手 那幹" userId="10c7b8922043d385" providerId="LiveId" clId="{CCF481F3-F49E-44ED-A445-FF91EACAD2AC}" dt="2021-12-03T14:22:02.384" v="32154" actId="1076"/>
          <ac:spMkLst>
            <pc:docMk/>
            <pc:sldMk cId="3872674225" sldId="331"/>
            <ac:spMk id="25" creationId="{E5EEFF76-7BF7-4135-B040-C44BAAE7CDFB}"/>
          </ac:spMkLst>
        </pc:spChg>
        <pc:spChg chg="add mod">
          <ac:chgData name="井手 那幹" userId="10c7b8922043d385" providerId="LiveId" clId="{CCF481F3-F49E-44ED-A445-FF91EACAD2AC}" dt="2021-12-03T14:22:02.384" v="32154" actId="1076"/>
          <ac:spMkLst>
            <pc:docMk/>
            <pc:sldMk cId="3872674225" sldId="331"/>
            <ac:spMk id="26" creationId="{997C0D72-F444-41DC-8A39-730A960A496A}"/>
          </ac:spMkLst>
        </pc:spChg>
        <pc:spChg chg="add mod">
          <ac:chgData name="井手 那幹" userId="10c7b8922043d385" providerId="LiveId" clId="{CCF481F3-F49E-44ED-A445-FF91EACAD2AC}" dt="2021-12-03T14:22:02.384" v="32154" actId="1076"/>
          <ac:spMkLst>
            <pc:docMk/>
            <pc:sldMk cId="3872674225" sldId="331"/>
            <ac:spMk id="27" creationId="{E3102BF5-47D3-4952-BAFC-E3BE1AA9CC92}"/>
          </ac:spMkLst>
        </pc:spChg>
        <pc:spChg chg="add mod">
          <ac:chgData name="井手 那幹" userId="10c7b8922043d385" providerId="LiveId" clId="{CCF481F3-F49E-44ED-A445-FF91EACAD2AC}" dt="2021-12-03T14:41:32.284" v="33211" actId="1076"/>
          <ac:spMkLst>
            <pc:docMk/>
            <pc:sldMk cId="3872674225" sldId="331"/>
            <ac:spMk id="28" creationId="{ACD02616-DE52-4339-B5DE-B7C3EC2E2E3A}"/>
          </ac:spMkLst>
        </pc:spChg>
        <pc:spChg chg="add mod">
          <ac:chgData name="井手 那幹" userId="10c7b8922043d385" providerId="LiveId" clId="{CCF481F3-F49E-44ED-A445-FF91EACAD2AC}" dt="2021-12-03T14:26:52.201" v="32566" actId="207"/>
          <ac:spMkLst>
            <pc:docMk/>
            <pc:sldMk cId="3872674225" sldId="331"/>
            <ac:spMk id="29" creationId="{016E509F-234A-4DAE-9957-F4BA176D6DD9}"/>
          </ac:spMkLst>
        </pc:spChg>
        <pc:spChg chg="add mod">
          <ac:chgData name="井手 那幹" userId="10c7b8922043d385" providerId="LiveId" clId="{CCF481F3-F49E-44ED-A445-FF91EACAD2AC}" dt="2021-12-03T14:27:55.935" v="32677" actId="1076"/>
          <ac:spMkLst>
            <pc:docMk/>
            <pc:sldMk cId="3872674225" sldId="331"/>
            <ac:spMk id="30" creationId="{850DCF7E-74C6-4E4B-9DBE-FA847E112DD4}"/>
          </ac:spMkLst>
        </pc:spChg>
      </pc:sldChg>
      <pc:sldChg chg="addSp modSp new del mod setBg">
        <pc:chgData name="井手 那幹" userId="10c7b8922043d385" providerId="LiveId" clId="{CCF481F3-F49E-44ED-A445-FF91EACAD2AC}" dt="2021-12-04T03:54:18.139" v="35672" actId="47"/>
        <pc:sldMkLst>
          <pc:docMk/>
          <pc:sldMk cId="3556445125" sldId="332"/>
        </pc:sldMkLst>
        <pc:spChg chg="add mod">
          <ac:chgData name="井手 那幹" userId="10c7b8922043d385" providerId="LiveId" clId="{CCF481F3-F49E-44ED-A445-FF91EACAD2AC}" dt="2021-12-04T02:40:27.426" v="35647" actId="122"/>
          <ac:spMkLst>
            <pc:docMk/>
            <pc:sldMk cId="3556445125" sldId="332"/>
            <ac:spMk id="2" creationId="{F028511C-D752-499F-9575-9737C583ED7C}"/>
          </ac:spMkLst>
        </pc:spChg>
      </pc:sldChg>
      <pc:sldChg chg="addSp delSp modSp add mod setBg delAnim modAnim modNotesTx">
        <pc:chgData name="井手 那幹" userId="10c7b8922043d385" providerId="LiveId" clId="{CCF481F3-F49E-44ED-A445-FF91EACAD2AC}" dt="2021-12-04T02:41:52.529" v="35654" actId="20577"/>
        <pc:sldMkLst>
          <pc:docMk/>
          <pc:sldMk cId="2505788235" sldId="333"/>
        </pc:sldMkLst>
        <pc:spChg chg="add del mod">
          <ac:chgData name="井手 那幹" userId="10c7b8922043d385" providerId="LiveId" clId="{CCF481F3-F49E-44ED-A445-FF91EACAD2AC}" dt="2021-12-02T00:48:59.072" v="19876" actId="478"/>
          <ac:spMkLst>
            <pc:docMk/>
            <pc:sldMk cId="2505788235" sldId="333"/>
            <ac:spMk id="3" creationId="{E3620F82-BD83-4C48-8D4D-E5AD1472E38C}"/>
          </ac:spMkLst>
        </pc:spChg>
        <pc:spChg chg="del">
          <ac:chgData name="井手 那幹" userId="10c7b8922043d385" providerId="LiveId" clId="{CCF481F3-F49E-44ED-A445-FF91EACAD2AC}" dt="2021-12-03T05:22:19.263" v="22596" actId="478"/>
          <ac:spMkLst>
            <pc:docMk/>
            <pc:sldMk cId="2505788235" sldId="333"/>
            <ac:spMk id="4" creationId="{577E5732-4E48-4386-B5A1-E7E4F328D53A}"/>
          </ac:spMkLst>
        </pc:spChg>
        <pc:spChg chg="mod">
          <ac:chgData name="井手 那幹" userId="10c7b8922043d385" providerId="LiveId" clId="{CCF481F3-F49E-44ED-A445-FF91EACAD2AC}" dt="2021-12-02T14:28:59.952" v="22391" actId="20577"/>
          <ac:spMkLst>
            <pc:docMk/>
            <pc:sldMk cId="2505788235" sldId="333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2505788235" sldId="333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2T09:36:19.227" v="21913" actId="20577"/>
          <ac:spMkLst>
            <pc:docMk/>
            <pc:sldMk cId="2505788235" sldId="333"/>
            <ac:spMk id="10" creationId="{591BD88C-7C90-4343-8FC0-FC134A78695C}"/>
          </ac:spMkLst>
        </pc:spChg>
        <pc:spChg chg="add del">
          <ac:chgData name="井手 那幹" userId="10c7b8922043d385" providerId="LiveId" clId="{CCF481F3-F49E-44ED-A445-FF91EACAD2AC}" dt="2021-12-03T01:44:19.885" v="22568" actId="478"/>
          <ac:spMkLst>
            <pc:docMk/>
            <pc:sldMk cId="2505788235" sldId="333"/>
            <ac:spMk id="11" creationId="{D6E28FC3-69DA-4778-9258-D4EFA52F918D}"/>
          </ac:spMkLst>
        </pc:spChg>
        <pc:spChg chg="del">
          <ac:chgData name="井手 那幹" userId="10c7b8922043d385" providerId="LiveId" clId="{CCF481F3-F49E-44ED-A445-FF91EACAD2AC}" dt="2021-12-03T01:44:16.689" v="22567" actId="478"/>
          <ac:spMkLst>
            <pc:docMk/>
            <pc:sldMk cId="2505788235" sldId="333"/>
            <ac:spMk id="15" creationId="{2D6BA3C9-FFDA-40B4-A2E9-8DD7B7133B37}"/>
          </ac:spMkLst>
        </pc:spChg>
        <pc:spChg chg="del">
          <ac:chgData name="井手 那幹" userId="10c7b8922043d385" providerId="LiveId" clId="{CCF481F3-F49E-44ED-A445-FF91EACAD2AC}" dt="2021-12-03T01:44:16.689" v="22567" actId="478"/>
          <ac:spMkLst>
            <pc:docMk/>
            <pc:sldMk cId="2505788235" sldId="333"/>
            <ac:spMk id="16" creationId="{88980BED-B6C2-4C7A-8FF3-0F00DD516198}"/>
          </ac:spMkLst>
        </pc:spChg>
        <pc:spChg chg="del">
          <ac:chgData name="井手 那幹" userId="10c7b8922043d385" providerId="LiveId" clId="{CCF481F3-F49E-44ED-A445-FF91EACAD2AC}" dt="2021-12-03T01:44:16.689" v="22567" actId="478"/>
          <ac:spMkLst>
            <pc:docMk/>
            <pc:sldMk cId="2505788235" sldId="333"/>
            <ac:spMk id="17" creationId="{53B1873D-9478-4073-9C0D-C822358F6AF5}"/>
          </ac:spMkLst>
        </pc:spChg>
        <pc:spChg chg="del">
          <ac:chgData name="井手 那幹" userId="10c7b8922043d385" providerId="LiveId" clId="{CCF481F3-F49E-44ED-A445-FF91EACAD2AC}" dt="2021-12-03T01:44:16.689" v="22567" actId="478"/>
          <ac:spMkLst>
            <pc:docMk/>
            <pc:sldMk cId="2505788235" sldId="333"/>
            <ac:spMk id="18" creationId="{9D648E17-42C0-4BAF-923B-D93763613003}"/>
          </ac:spMkLst>
        </pc:spChg>
        <pc:spChg chg="del">
          <ac:chgData name="井手 那幹" userId="10c7b8922043d385" providerId="LiveId" clId="{CCF481F3-F49E-44ED-A445-FF91EACAD2AC}" dt="2021-12-03T01:44:16.689" v="22567" actId="478"/>
          <ac:spMkLst>
            <pc:docMk/>
            <pc:sldMk cId="2505788235" sldId="333"/>
            <ac:spMk id="19" creationId="{441DAE5F-2371-49AA-9EA5-A645410650BF}"/>
          </ac:spMkLst>
        </pc:spChg>
        <pc:spChg chg="del">
          <ac:chgData name="井手 那幹" userId="10c7b8922043d385" providerId="LiveId" clId="{CCF481F3-F49E-44ED-A445-FF91EACAD2AC}" dt="2021-12-03T01:44:16.689" v="22567" actId="478"/>
          <ac:spMkLst>
            <pc:docMk/>
            <pc:sldMk cId="2505788235" sldId="333"/>
            <ac:spMk id="23" creationId="{D6D8BEB0-F4EB-4D6B-972C-8B530DBBB173}"/>
          </ac:spMkLst>
        </pc:spChg>
        <pc:spChg chg="add mod ord">
          <ac:chgData name="井手 那幹" userId="10c7b8922043d385" providerId="LiveId" clId="{CCF481F3-F49E-44ED-A445-FF91EACAD2AC}" dt="2021-12-03T05:42:48.400" v="22660" actId="167"/>
          <ac:spMkLst>
            <pc:docMk/>
            <pc:sldMk cId="2505788235" sldId="333"/>
            <ac:spMk id="23" creationId="{EA6AA09F-D691-4B99-B6FB-8AC0CA80ED52}"/>
          </ac:spMkLst>
        </pc:spChg>
        <pc:spChg chg="add mod ord">
          <ac:chgData name="井手 那幹" userId="10c7b8922043d385" providerId="LiveId" clId="{CCF481F3-F49E-44ED-A445-FF91EACAD2AC}" dt="2021-12-03T05:42:48.400" v="22660" actId="167"/>
          <ac:spMkLst>
            <pc:docMk/>
            <pc:sldMk cId="2505788235" sldId="333"/>
            <ac:spMk id="27" creationId="{C785963A-D921-49D1-9ECA-0B91837BB08B}"/>
          </ac:spMkLst>
        </pc:spChg>
        <pc:spChg chg="del">
          <ac:chgData name="井手 那幹" userId="10c7b8922043d385" providerId="LiveId" clId="{CCF481F3-F49E-44ED-A445-FF91EACAD2AC}" dt="2021-12-03T01:44:16.689" v="22567" actId="478"/>
          <ac:spMkLst>
            <pc:docMk/>
            <pc:sldMk cId="2505788235" sldId="333"/>
            <ac:spMk id="27" creationId="{F41BD5F7-725E-40C2-BC27-72C2C2EF4A6D}"/>
          </ac:spMkLst>
        </pc:spChg>
        <pc:spChg chg="add mod ord">
          <ac:chgData name="井手 那幹" userId="10c7b8922043d385" providerId="LiveId" clId="{CCF481F3-F49E-44ED-A445-FF91EACAD2AC}" dt="2021-12-03T05:42:48.400" v="22660" actId="167"/>
          <ac:spMkLst>
            <pc:docMk/>
            <pc:sldMk cId="2505788235" sldId="333"/>
            <ac:spMk id="28" creationId="{750EC955-B223-411E-9537-F43BD58F7E7C}"/>
          </ac:spMkLst>
        </pc:spChg>
        <pc:spChg chg="del">
          <ac:chgData name="井手 那幹" userId="10c7b8922043d385" providerId="LiveId" clId="{CCF481F3-F49E-44ED-A445-FF91EACAD2AC}" dt="2021-12-03T01:44:16.689" v="22567" actId="478"/>
          <ac:spMkLst>
            <pc:docMk/>
            <pc:sldMk cId="2505788235" sldId="333"/>
            <ac:spMk id="28" creationId="{C8B36699-46E7-4A20-87F5-A55BA3AF10CA}"/>
          </ac:spMkLst>
        </pc:spChg>
        <pc:spChg chg="add mod">
          <ac:chgData name="井手 那幹" userId="10c7b8922043d385" providerId="LiveId" clId="{CCF481F3-F49E-44ED-A445-FF91EACAD2AC}" dt="2021-12-03T00:20:32.508" v="22438" actId="1076"/>
          <ac:spMkLst>
            <pc:docMk/>
            <pc:sldMk cId="2505788235" sldId="333"/>
            <ac:spMk id="29" creationId="{6440FB13-63D6-4BC0-9B3F-364603BAF838}"/>
          </ac:spMkLst>
        </pc:spChg>
        <pc:spChg chg="add del mod">
          <ac:chgData name="井手 那幹" userId="10c7b8922043d385" providerId="LiveId" clId="{CCF481F3-F49E-44ED-A445-FF91EACAD2AC}" dt="2021-12-03T15:49:10.825" v="33268" actId="478"/>
          <ac:spMkLst>
            <pc:docMk/>
            <pc:sldMk cId="2505788235" sldId="333"/>
            <ac:spMk id="30" creationId="{365314A3-7C71-40F5-B3ED-D19E8925CDA8}"/>
          </ac:spMkLst>
        </pc:spChg>
        <pc:spChg chg="add del mod">
          <ac:chgData name="井手 那幹" userId="10c7b8922043d385" providerId="LiveId" clId="{CCF481F3-F49E-44ED-A445-FF91EACAD2AC}" dt="2021-12-03T15:49:04.463" v="33265" actId="478"/>
          <ac:spMkLst>
            <pc:docMk/>
            <pc:sldMk cId="2505788235" sldId="333"/>
            <ac:spMk id="31" creationId="{132804C7-4D7E-4B3C-9C5A-4D3DC3920AE8}"/>
          </ac:spMkLst>
        </pc:spChg>
        <pc:spChg chg="add mod ord">
          <ac:chgData name="井手 那幹" userId="10c7b8922043d385" providerId="LiveId" clId="{CCF481F3-F49E-44ED-A445-FF91EACAD2AC}" dt="2021-12-03T05:42:48.400" v="22660" actId="167"/>
          <ac:spMkLst>
            <pc:docMk/>
            <pc:sldMk cId="2505788235" sldId="333"/>
            <ac:spMk id="33" creationId="{F5F5289A-2552-422C-A1C0-89596D5A1770}"/>
          </ac:spMkLst>
        </pc:spChg>
        <pc:spChg chg="add mod">
          <ac:chgData name="井手 那幹" userId="10c7b8922043d385" providerId="LiveId" clId="{CCF481F3-F49E-44ED-A445-FF91EACAD2AC}" dt="2021-12-02T00:48:59.753" v="19877"/>
          <ac:spMkLst>
            <pc:docMk/>
            <pc:sldMk cId="2505788235" sldId="333"/>
            <ac:spMk id="34" creationId="{6D41073A-A88C-4B72-8764-8B9EC274C011}"/>
          </ac:spMkLst>
        </pc:spChg>
        <pc:spChg chg="add mod ord">
          <ac:chgData name="井手 那幹" userId="10c7b8922043d385" providerId="LiveId" clId="{CCF481F3-F49E-44ED-A445-FF91EACAD2AC}" dt="2021-12-03T05:42:48.400" v="22660" actId="167"/>
          <ac:spMkLst>
            <pc:docMk/>
            <pc:sldMk cId="2505788235" sldId="333"/>
            <ac:spMk id="35" creationId="{4746E28A-AD75-4195-87BB-20394B08E914}"/>
          </ac:spMkLst>
        </pc:spChg>
        <pc:spChg chg="add mod ord">
          <ac:chgData name="井手 那幹" userId="10c7b8922043d385" providerId="LiveId" clId="{CCF481F3-F49E-44ED-A445-FF91EACAD2AC}" dt="2021-12-03T05:42:48.400" v="22660" actId="167"/>
          <ac:spMkLst>
            <pc:docMk/>
            <pc:sldMk cId="2505788235" sldId="333"/>
            <ac:spMk id="36" creationId="{65D54FAE-218E-4193-B349-E15C6E16AA8C}"/>
          </ac:spMkLst>
        </pc:spChg>
        <pc:spChg chg="add mod ord">
          <ac:chgData name="井手 那幹" userId="10c7b8922043d385" providerId="LiveId" clId="{CCF481F3-F49E-44ED-A445-FF91EACAD2AC}" dt="2021-12-03T05:42:48.400" v="22660" actId="167"/>
          <ac:spMkLst>
            <pc:docMk/>
            <pc:sldMk cId="2505788235" sldId="333"/>
            <ac:spMk id="37" creationId="{798DACD4-4371-4612-86C7-A29CFD500443}"/>
          </ac:spMkLst>
        </pc:spChg>
        <pc:spChg chg="add mod ord">
          <ac:chgData name="井手 那幹" userId="10c7b8922043d385" providerId="LiveId" clId="{CCF481F3-F49E-44ED-A445-FF91EACAD2AC}" dt="2021-12-03T05:42:48.400" v="22660" actId="167"/>
          <ac:spMkLst>
            <pc:docMk/>
            <pc:sldMk cId="2505788235" sldId="333"/>
            <ac:spMk id="38" creationId="{C2912444-43F7-47AB-8420-3960BDAB69AC}"/>
          </ac:spMkLst>
        </pc:spChg>
        <pc:cxnChg chg="add del mod">
          <ac:chgData name="井手 那幹" userId="10c7b8922043d385" providerId="LiveId" clId="{CCF481F3-F49E-44ED-A445-FF91EACAD2AC}" dt="2021-12-03T15:49:08.483" v="33267" actId="478"/>
          <ac:cxnSpMkLst>
            <pc:docMk/>
            <pc:sldMk cId="2505788235" sldId="333"/>
            <ac:cxnSpMk id="14" creationId="{765837B1-3F33-49F7-B7CB-D4F3961DD7A3}"/>
          </ac:cxnSpMkLst>
        </pc:cxnChg>
        <pc:cxnChg chg="add del mod">
          <ac:chgData name="井手 那幹" userId="10c7b8922043d385" providerId="LiveId" clId="{CCF481F3-F49E-44ED-A445-FF91EACAD2AC}" dt="2021-12-03T15:49:06.562" v="33266" actId="478"/>
          <ac:cxnSpMkLst>
            <pc:docMk/>
            <pc:sldMk cId="2505788235" sldId="333"/>
            <ac:cxnSpMk id="32" creationId="{B558C114-BC64-476B-B388-C85A469F353C}"/>
          </ac:cxnSpMkLst>
        </pc:cxnChg>
      </pc:sldChg>
      <pc:sldChg chg="modSp add del mod">
        <pc:chgData name="井手 那幹" userId="10c7b8922043d385" providerId="LiveId" clId="{CCF481F3-F49E-44ED-A445-FF91EACAD2AC}" dt="2021-12-02T09:27:11.420" v="21638" actId="2696"/>
        <pc:sldMkLst>
          <pc:docMk/>
          <pc:sldMk cId="4160806613" sldId="334"/>
        </pc:sldMkLst>
        <pc:spChg chg="mod">
          <ac:chgData name="井手 那幹" userId="10c7b8922043d385" providerId="LiveId" clId="{CCF481F3-F49E-44ED-A445-FF91EACAD2AC}" dt="2021-12-01T14:24:17.746" v="19562" actId="20577"/>
          <ac:spMkLst>
            <pc:docMk/>
            <pc:sldMk cId="4160806613" sldId="334"/>
            <ac:spMk id="8" creationId="{0057EEC5-BCB7-461F-8D2E-ACBDF93272AA}"/>
          </ac:spMkLst>
        </pc:spChg>
      </pc:sldChg>
      <pc:sldChg chg="addSp delSp modSp add del mod modTransition">
        <pc:chgData name="井手 那幹" userId="10c7b8922043d385" providerId="LiveId" clId="{CCF481F3-F49E-44ED-A445-FF91EACAD2AC}" dt="2021-12-02T08:06:34.859" v="20217" actId="2696"/>
        <pc:sldMkLst>
          <pc:docMk/>
          <pc:sldMk cId="1159007749" sldId="335"/>
        </pc:sldMkLst>
        <pc:spChg chg="del">
          <ac:chgData name="井手 那幹" userId="10c7b8922043d385" providerId="LiveId" clId="{CCF481F3-F49E-44ED-A445-FF91EACAD2AC}" dt="2021-12-02T00:48:54.158" v="19873" actId="478"/>
          <ac:spMkLst>
            <pc:docMk/>
            <pc:sldMk cId="1159007749" sldId="335"/>
            <ac:spMk id="3" creationId="{E3620F82-BD83-4C48-8D4D-E5AD1472E38C}"/>
          </ac:spMkLst>
        </pc:spChg>
        <pc:spChg chg="add del mod">
          <ac:chgData name="井手 那幹" userId="10c7b8922043d385" providerId="LiveId" clId="{CCF481F3-F49E-44ED-A445-FF91EACAD2AC}" dt="2021-12-01T14:39:11.256" v="19776" actId="478"/>
          <ac:spMkLst>
            <pc:docMk/>
            <pc:sldMk cId="1159007749" sldId="335"/>
            <ac:spMk id="6" creationId="{3164616F-D981-4526-8FD6-4FD711F6A820}"/>
          </ac:spMkLst>
        </pc:spChg>
        <pc:spChg chg="add del mod">
          <ac:chgData name="井手 那幹" userId="10c7b8922043d385" providerId="LiveId" clId="{CCF481F3-F49E-44ED-A445-FF91EACAD2AC}" dt="2021-12-01T14:39:16.818" v="19777" actId="478"/>
          <ac:spMkLst>
            <pc:docMk/>
            <pc:sldMk cId="1159007749" sldId="335"/>
            <ac:spMk id="14" creationId="{E015F5BE-7D4C-4C54-8EC2-0AD727C38D43}"/>
          </ac:spMkLst>
        </pc:spChg>
        <pc:spChg chg="add mod">
          <ac:chgData name="井手 那幹" userId="10c7b8922043d385" providerId="LiveId" clId="{CCF481F3-F49E-44ED-A445-FF91EACAD2AC}" dt="2021-12-02T00:48:55.062" v="19874"/>
          <ac:spMkLst>
            <pc:docMk/>
            <pc:sldMk cId="1159007749" sldId="335"/>
            <ac:spMk id="30" creationId="{0EA35236-2F15-4C98-92F2-FE0DA14584F7}"/>
          </ac:spMkLst>
        </pc:spChg>
      </pc:sldChg>
      <pc:sldChg chg="addSp delSp modSp add mod modTransition setBg modAnim modNotesTx">
        <pc:chgData name="井手 那幹" userId="10c7b8922043d385" providerId="LiveId" clId="{CCF481F3-F49E-44ED-A445-FF91EACAD2AC}" dt="2021-12-03T15:50:20.844" v="33271"/>
        <pc:sldMkLst>
          <pc:docMk/>
          <pc:sldMk cId="1496370070" sldId="336"/>
        </pc:sldMkLst>
        <pc:spChg chg="mod">
          <ac:chgData name="井手 那幹" userId="10c7b8922043d385" providerId="LiveId" clId="{CCF481F3-F49E-44ED-A445-FF91EACAD2AC}" dt="2021-12-01T14:42:04.898" v="19814" actId="1076"/>
          <ac:spMkLst>
            <pc:docMk/>
            <pc:sldMk cId="1496370070" sldId="336"/>
            <ac:spMk id="3" creationId="{E3620F82-BD83-4C48-8D4D-E5AD1472E38C}"/>
          </ac:spMkLst>
        </pc:spChg>
        <pc:spChg chg="del mod">
          <ac:chgData name="井手 那幹" userId="10c7b8922043d385" providerId="LiveId" clId="{CCF481F3-F49E-44ED-A445-FF91EACAD2AC}" dt="2021-12-03T05:23:31.914" v="22602" actId="478"/>
          <ac:spMkLst>
            <pc:docMk/>
            <pc:sldMk cId="1496370070" sldId="336"/>
            <ac:spMk id="4" creationId="{577E5732-4E48-4386-B5A1-E7E4F328D53A}"/>
          </ac:spMkLst>
        </pc:spChg>
        <pc:spChg chg="add mod">
          <ac:chgData name="井手 那幹" userId="10c7b8922043d385" providerId="LiveId" clId="{CCF481F3-F49E-44ED-A445-FF91EACAD2AC}" dt="2021-12-01T14:43:48.423" v="19851" actId="1582"/>
          <ac:spMkLst>
            <pc:docMk/>
            <pc:sldMk cId="1496370070" sldId="336"/>
            <ac:spMk id="6" creationId="{F0ED0E3E-B318-4B85-A034-8DA41D753378}"/>
          </ac:spMkLst>
        </pc:spChg>
        <pc:spChg chg="mod">
          <ac:chgData name="井手 那幹" userId="10c7b8922043d385" providerId="LiveId" clId="{CCF481F3-F49E-44ED-A445-FF91EACAD2AC}" dt="2021-12-02T14:28:47.129" v="22390" actId="20577"/>
          <ac:spMkLst>
            <pc:docMk/>
            <pc:sldMk cId="1496370070" sldId="336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496370070" sldId="336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2T09:36:27.472" v="21915" actId="20577"/>
          <ac:spMkLst>
            <pc:docMk/>
            <pc:sldMk cId="1496370070" sldId="336"/>
            <ac:spMk id="10" creationId="{591BD88C-7C90-4343-8FC0-FC134A78695C}"/>
          </ac:spMkLst>
        </pc:spChg>
        <pc:spChg chg="del mod">
          <ac:chgData name="井手 那幹" userId="10c7b8922043d385" providerId="LiveId" clId="{CCF481F3-F49E-44ED-A445-FF91EACAD2AC}" dt="2021-12-03T01:44:38.407" v="22572" actId="478"/>
          <ac:spMkLst>
            <pc:docMk/>
            <pc:sldMk cId="1496370070" sldId="336"/>
            <ac:spMk id="11" creationId="{D6E28FC3-69DA-4778-9258-D4EFA52F918D}"/>
          </ac:spMkLst>
        </pc:spChg>
        <pc:spChg chg="del">
          <ac:chgData name="井手 那幹" userId="10c7b8922043d385" providerId="LiveId" clId="{CCF481F3-F49E-44ED-A445-FF91EACAD2AC}" dt="2021-12-03T01:44:32.163" v="22569" actId="478"/>
          <ac:spMkLst>
            <pc:docMk/>
            <pc:sldMk cId="1496370070" sldId="336"/>
            <ac:spMk id="15" creationId="{2D6BA3C9-FFDA-40B4-A2E9-8DD7B7133B37}"/>
          </ac:spMkLst>
        </pc:spChg>
        <pc:spChg chg="del">
          <ac:chgData name="井手 那幹" userId="10c7b8922043d385" providerId="LiveId" clId="{CCF481F3-F49E-44ED-A445-FF91EACAD2AC}" dt="2021-12-03T01:44:32.163" v="22569" actId="478"/>
          <ac:spMkLst>
            <pc:docMk/>
            <pc:sldMk cId="1496370070" sldId="336"/>
            <ac:spMk id="16" creationId="{88980BED-B6C2-4C7A-8FF3-0F00DD516198}"/>
          </ac:spMkLst>
        </pc:spChg>
        <pc:spChg chg="del">
          <ac:chgData name="井手 那幹" userId="10c7b8922043d385" providerId="LiveId" clId="{CCF481F3-F49E-44ED-A445-FF91EACAD2AC}" dt="2021-12-03T01:44:32.163" v="22569" actId="478"/>
          <ac:spMkLst>
            <pc:docMk/>
            <pc:sldMk cId="1496370070" sldId="336"/>
            <ac:spMk id="17" creationId="{53B1873D-9478-4073-9C0D-C822358F6AF5}"/>
          </ac:spMkLst>
        </pc:spChg>
        <pc:spChg chg="del">
          <ac:chgData name="井手 那幹" userId="10c7b8922043d385" providerId="LiveId" clId="{CCF481F3-F49E-44ED-A445-FF91EACAD2AC}" dt="2021-12-03T01:44:32.163" v="22569" actId="478"/>
          <ac:spMkLst>
            <pc:docMk/>
            <pc:sldMk cId="1496370070" sldId="336"/>
            <ac:spMk id="18" creationId="{9D648E17-42C0-4BAF-923B-D93763613003}"/>
          </ac:spMkLst>
        </pc:spChg>
        <pc:spChg chg="del">
          <ac:chgData name="井手 那幹" userId="10c7b8922043d385" providerId="LiveId" clId="{CCF481F3-F49E-44ED-A445-FF91EACAD2AC}" dt="2021-12-03T01:44:32.163" v="22569" actId="478"/>
          <ac:spMkLst>
            <pc:docMk/>
            <pc:sldMk cId="1496370070" sldId="336"/>
            <ac:spMk id="19" creationId="{441DAE5F-2371-49AA-9EA5-A645410650BF}"/>
          </ac:spMkLst>
        </pc:spChg>
        <pc:spChg chg="del">
          <ac:chgData name="井手 那幹" userId="10c7b8922043d385" providerId="LiveId" clId="{CCF481F3-F49E-44ED-A445-FF91EACAD2AC}" dt="2021-12-03T01:44:32.163" v="22569" actId="478"/>
          <ac:spMkLst>
            <pc:docMk/>
            <pc:sldMk cId="1496370070" sldId="336"/>
            <ac:spMk id="23" creationId="{D6D8BEB0-F4EB-4D6B-972C-8B530DBBB173}"/>
          </ac:spMkLst>
        </pc:spChg>
        <pc:spChg chg="del">
          <ac:chgData name="井手 那幹" userId="10c7b8922043d385" providerId="LiveId" clId="{CCF481F3-F49E-44ED-A445-FF91EACAD2AC}" dt="2021-12-03T01:44:32.163" v="22569" actId="478"/>
          <ac:spMkLst>
            <pc:docMk/>
            <pc:sldMk cId="1496370070" sldId="336"/>
            <ac:spMk id="27" creationId="{F41BD5F7-725E-40C2-BC27-72C2C2EF4A6D}"/>
          </ac:spMkLst>
        </pc:spChg>
        <pc:spChg chg="del mod">
          <ac:chgData name="井手 那幹" userId="10c7b8922043d385" providerId="LiveId" clId="{CCF481F3-F49E-44ED-A445-FF91EACAD2AC}" dt="2021-12-03T01:44:32.163" v="22569" actId="478"/>
          <ac:spMkLst>
            <pc:docMk/>
            <pc:sldMk cId="1496370070" sldId="336"/>
            <ac:spMk id="28" creationId="{C8B36699-46E7-4A20-87F5-A55BA3AF10CA}"/>
          </ac:spMkLst>
        </pc:spChg>
        <pc:spChg chg="add mod">
          <ac:chgData name="井手 那幹" userId="10c7b8922043d385" providerId="LiveId" clId="{CCF481F3-F49E-44ED-A445-FF91EACAD2AC}" dt="2021-12-01T14:42:28.058" v="19819" actId="1076"/>
          <ac:spMkLst>
            <pc:docMk/>
            <pc:sldMk cId="1496370070" sldId="336"/>
            <ac:spMk id="30" creationId="{01934E11-687B-444A-A18E-BD873EC17868}"/>
          </ac:spMkLst>
        </pc:spChg>
        <pc:spChg chg="add mod">
          <ac:chgData name="井手 那幹" userId="10c7b8922043d385" providerId="LiveId" clId="{CCF481F3-F49E-44ED-A445-FF91EACAD2AC}" dt="2021-12-01T14:42:54.019" v="19847" actId="14100"/>
          <ac:spMkLst>
            <pc:docMk/>
            <pc:sldMk cId="1496370070" sldId="336"/>
            <ac:spMk id="31" creationId="{4C956A04-16BD-4BBA-A42A-27F06345546E}"/>
          </ac:spMkLst>
        </pc:spChg>
        <pc:spChg chg="add mod">
          <ac:chgData name="井手 那幹" userId="10c7b8922043d385" providerId="LiveId" clId="{CCF481F3-F49E-44ED-A445-FF91EACAD2AC}" dt="2021-12-02T08:15:51.100" v="20318" actId="1076"/>
          <ac:spMkLst>
            <pc:docMk/>
            <pc:sldMk cId="1496370070" sldId="336"/>
            <ac:spMk id="32" creationId="{54010123-2C1D-4FB9-9F3C-D9233199A590}"/>
          </ac:spMkLst>
        </pc:spChg>
        <pc:spChg chg="add mod ord">
          <ac:chgData name="井手 那幹" userId="10c7b8922043d385" providerId="LiveId" clId="{CCF481F3-F49E-44ED-A445-FF91EACAD2AC}" dt="2021-12-03T05:28:33.548" v="22630" actId="167"/>
          <ac:spMkLst>
            <pc:docMk/>
            <pc:sldMk cId="1496370070" sldId="336"/>
            <ac:spMk id="35" creationId="{B1A36C8C-3E48-4B0D-9D81-2ACE38D648E6}"/>
          </ac:spMkLst>
        </pc:spChg>
        <pc:spChg chg="add mod ord">
          <ac:chgData name="井手 那幹" userId="10c7b8922043d385" providerId="LiveId" clId="{CCF481F3-F49E-44ED-A445-FF91EACAD2AC}" dt="2021-12-03T05:28:33.548" v="22630" actId="167"/>
          <ac:spMkLst>
            <pc:docMk/>
            <pc:sldMk cId="1496370070" sldId="336"/>
            <ac:spMk id="37" creationId="{9F8FD710-C976-4BD5-977D-4F7DFABF9BF0}"/>
          </ac:spMkLst>
        </pc:spChg>
        <pc:spChg chg="add mod ord">
          <ac:chgData name="井手 那幹" userId="10c7b8922043d385" providerId="LiveId" clId="{CCF481F3-F49E-44ED-A445-FF91EACAD2AC}" dt="2021-12-03T05:28:33.548" v="22630" actId="167"/>
          <ac:spMkLst>
            <pc:docMk/>
            <pc:sldMk cId="1496370070" sldId="336"/>
            <ac:spMk id="39" creationId="{30193EBD-14FD-4221-838C-8811FBEC19D7}"/>
          </ac:spMkLst>
        </pc:spChg>
        <pc:spChg chg="add del mod ord">
          <ac:chgData name="井手 那幹" userId="10c7b8922043d385" providerId="LiveId" clId="{CCF481F3-F49E-44ED-A445-FF91EACAD2AC}" dt="2021-12-03T15:49:25.457" v="33269" actId="478"/>
          <ac:spMkLst>
            <pc:docMk/>
            <pc:sldMk cId="1496370070" sldId="336"/>
            <ac:spMk id="40" creationId="{9951B903-D5F9-4A72-B47D-6C97FF29EF1E}"/>
          </ac:spMkLst>
        </pc:spChg>
        <pc:spChg chg="add mod ord">
          <ac:chgData name="井手 那幹" userId="10c7b8922043d385" providerId="LiveId" clId="{CCF481F3-F49E-44ED-A445-FF91EACAD2AC}" dt="2021-12-03T05:28:33.548" v="22630" actId="167"/>
          <ac:spMkLst>
            <pc:docMk/>
            <pc:sldMk cId="1496370070" sldId="336"/>
            <ac:spMk id="43" creationId="{4E6A03A3-CE74-4467-A54A-56DEE17FC09D}"/>
          </ac:spMkLst>
        </pc:spChg>
        <pc:spChg chg="add mod ord">
          <ac:chgData name="井手 那幹" userId="10c7b8922043d385" providerId="LiveId" clId="{CCF481F3-F49E-44ED-A445-FF91EACAD2AC}" dt="2021-12-03T05:28:33.548" v="22630" actId="167"/>
          <ac:spMkLst>
            <pc:docMk/>
            <pc:sldMk cId="1496370070" sldId="336"/>
            <ac:spMk id="44" creationId="{4B80899C-62C9-4E7B-8259-3000A794E9F4}"/>
          </ac:spMkLst>
        </pc:spChg>
        <pc:spChg chg="add mod ord">
          <ac:chgData name="井手 那幹" userId="10c7b8922043d385" providerId="LiveId" clId="{CCF481F3-F49E-44ED-A445-FF91EACAD2AC}" dt="2021-12-03T05:28:33.548" v="22630" actId="167"/>
          <ac:spMkLst>
            <pc:docMk/>
            <pc:sldMk cId="1496370070" sldId="336"/>
            <ac:spMk id="45" creationId="{A0068059-5DC9-4FAE-9A6B-84D315BA5306}"/>
          </ac:spMkLst>
        </pc:spChg>
        <pc:spChg chg="add mod ord">
          <ac:chgData name="井手 那幹" userId="10c7b8922043d385" providerId="LiveId" clId="{CCF481F3-F49E-44ED-A445-FF91EACAD2AC}" dt="2021-12-03T05:28:33.548" v="22630" actId="167"/>
          <ac:spMkLst>
            <pc:docMk/>
            <pc:sldMk cId="1496370070" sldId="336"/>
            <ac:spMk id="46" creationId="{969FF800-4E73-4771-B41A-06CE0C83B29F}"/>
          </ac:spMkLst>
        </pc:spChg>
        <pc:spChg chg="add mod ord">
          <ac:chgData name="井手 那幹" userId="10c7b8922043d385" providerId="LiveId" clId="{CCF481F3-F49E-44ED-A445-FF91EACAD2AC}" dt="2021-12-03T05:28:33.548" v="22630" actId="167"/>
          <ac:spMkLst>
            <pc:docMk/>
            <pc:sldMk cId="1496370070" sldId="336"/>
            <ac:spMk id="49" creationId="{EA682E61-EC67-472A-80DB-106ABB413F20}"/>
          </ac:spMkLst>
        </pc:spChg>
        <pc:cxnChg chg="add mod">
          <ac:chgData name="井手 那幹" userId="10c7b8922043d385" providerId="LiveId" clId="{CCF481F3-F49E-44ED-A445-FF91EACAD2AC}" dt="2021-12-02T00:52:54.872" v="20125" actId="693"/>
          <ac:cxnSpMkLst>
            <pc:docMk/>
            <pc:sldMk cId="1496370070" sldId="336"/>
            <ac:cxnSpMk id="33" creationId="{5DEAA9CE-B822-47FE-9CC3-C34BD02E4FE4}"/>
          </ac:cxnSpMkLst>
        </pc:cxnChg>
        <pc:cxnChg chg="add mod">
          <ac:chgData name="井手 那幹" userId="10c7b8922043d385" providerId="LiveId" clId="{CCF481F3-F49E-44ED-A445-FF91EACAD2AC}" dt="2021-12-02T00:53:01.700" v="20126" actId="693"/>
          <ac:cxnSpMkLst>
            <pc:docMk/>
            <pc:sldMk cId="1496370070" sldId="336"/>
            <ac:cxnSpMk id="34" creationId="{3CE9B364-7073-4503-8537-792CE5014D2B}"/>
          </ac:cxnSpMkLst>
        </pc:cxnChg>
        <pc:cxnChg chg="add mod">
          <ac:chgData name="井手 那幹" userId="10c7b8922043d385" providerId="LiveId" clId="{CCF481F3-F49E-44ED-A445-FF91EACAD2AC}" dt="2021-12-02T00:53:07.119" v="20127" actId="693"/>
          <ac:cxnSpMkLst>
            <pc:docMk/>
            <pc:sldMk cId="1496370070" sldId="336"/>
            <ac:cxnSpMk id="36" creationId="{C02E0FBD-20A7-4AD7-AA3C-C614CABA8F90}"/>
          </ac:cxnSpMkLst>
        </pc:cxnChg>
        <pc:cxnChg chg="add mod">
          <ac:chgData name="井手 那幹" userId="10c7b8922043d385" providerId="LiveId" clId="{CCF481F3-F49E-44ED-A445-FF91EACAD2AC}" dt="2021-12-02T00:53:12.967" v="20128" actId="693"/>
          <ac:cxnSpMkLst>
            <pc:docMk/>
            <pc:sldMk cId="1496370070" sldId="336"/>
            <ac:cxnSpMk id="38" creationId="{E82DBE7A-B25C-4436-9203-B5F798475AC3}"/>
          </ac:cxnSpMkLst>
        </pc:cxnChg>
        <pc:cxnChg chg="add mod">
          <ac:chgData name="井手 那幹" userId="10c7b8922043d385" providerId="LiveId" clId="{CCF481F3-F49E-44ED-A445-FF91EACAD2AC}" dt="2021-12-02T00:54:00.399" v="20163" actId="1582"/>
          <ac:cxnSpMkLst>
            <pc:docMk/>
            <pc:sldMk cId="1496370070" sldId="336"/>
            <ac:cxnSpMk id="41" creationId="{3000BB52-8BD8-4899-9151-6703AEF83ABF}"/>
          </ac:cxnSpMkLst>
        </pc:cxnChg>
        <pc:cxnChg chg="add mod">
          <ac:chgData name="井手 那幹" userId="10c7b8922043d385" providerId="LiveId" clId="{CCF481F3-F49E-44ED-A445-FF91EACAD2AC}" dt="2021-12-02T01:01:57.486" v="20204" actId="1076"/>
          <ac:cxnSpMkLst>
            <pc:docMk/>
            <pc:sldMk cId="1496370070" sldId="336"/>
            <ac:cxnSpMk id="42" creationId="{0C197C85-FB43-4B5F-BB50-2D92B75A5DCB}"/>
          </ac:cxnSpMkLst>
        </pc:cxnChg>
        <pc:cxnChg chg="add mod">
          <ac:chgData name="井手 那幹" userId="10c7b8922043d385" providerId="LiveId" clId="{CCF481F3-F49E-44ED-A445-FF91EACAD2AC}" dt="2021-12-02T00:54:48.814" v="20171" actId="571"/>
          <ac:cxnSpMkLst>
            <pc:docMk/>
            <pc:sldMk cId="1496370070" sldId="336"/>
            <ac:cxnSpMk id="47" creationId="{A963B5EC-F425-42C0-85B8-1E110E7E5612}"/>
          </ac:cxnSpMkLst>
        </pc:cxnChg>
        <pc:cxnChg chg="add mod">
          <ac:chgData name="井手 那幹" userId="10c7b8922043d385" providerId="LiveId" clId="{CCF481F3-F49E-44ED-A445-FF91EACAD2AC}" dt="2021-12-02T00:55:17.064" v="20175" actId="14100"/>
          <ac:cxnSpMkLst>
            <pc:docMk/>
            <pc:sldMk cId="1496370070" sldId="336"/>
            <ac:cxnSpMk id="48" creationId="{C50DFA47-E662-4BAF-B9BA-F5802F7960B0}"/>
          </ac:cxnSpMkLst>
        </pc:cxnChg>
      </pc:sldChg>
      <pc:sldChg chg="addSp delSp modSp add del mod modTransition delAnim modAnim">
        <pc:chgData name="井手 那幹" userId="10c7b8922043d385" providerId="LiveId" clId="{CCF481F3-F49E-44ED-A445-FF91EACAD2AC}" dt="2021-12-03T05:24:34.029" v="22606" actId="2696"/>
        <pc:sldMkLst>
          <pc:docMk/>
          <pc:sldMk cId="2528945330" sldId="337"/>
        </pc:sldMkLst>
        <pc:spChg chg="mod ord">
          <ac:chgData name="井手 那幹" userId="10c7b8922043d385" providerId="LiveId" clId="{CCF481F3-F49E-44ED-A445-FF91EACAD2AC}" dt="2021-12-01T14:45:32.100" v="19862" actId="1076"/>
          <ac:spMkLst>
            <pc:docMk/>
            <pc:sldMk cId="2528945330" sldId="337"/>
            <ac:spMk id="4" creationId="{577E5732-4E48-4386-B5A1-E7E4F328D53A}"/>
          </ac:spMkLst>
        </pc:spChg>
        <pc:spChg chg="add del mod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6" creationId="{23FF5B6B-7029-486F-BA55-852235FA212E}"/>
          </ac:spMkLst>
        </pc:spChg>
        <pc:spChg chg="del ord">
          <ac:chgData name="井手 那幹" userId="10c7b8922043d385" providerId="LiveId" clId="{CCF481F3-F49E-44ED-A445-FF91EACAD2AC}" dt="2021-12-01T14:45:38.151" v="19864" actId="478"/>
          <ac:spMkLst>
            <pc:docMk/>
            <pc:sldMk cId="2528945330" sldId="337"/>
            <ac:spMk id="6" creationId="{F0ED0E3E-B318-4B85-A034-8DA41D753378}"/>
          </ac:spMkLst>
        </pc:spChg>
        <pc:spChg chg="mod">
          <ac:chgData name="井手 那幹" userId="10c7b8922043d385" providerId="LiveId" clId="{CCF481F3-F49E-44ED-A445-FF91EACAD2AC}" dt="2021-12-02T14:29:08.098" v="22392" actId="20577"/>
          <ac:spMkLst>
            <pc:docMk/>
            <pc:sldMk cId="2528945330" sldId="337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2T09:36:33.524" v="21917" actId="20577"/>
          <ac:spMkLst>
            <pc:docMk/>
            <pc:sldMk cId="2528945330" sldId="337"/>
            <ac:spMk id="10" creationId="{591BD88C-7C90-4343-8FC0-FC134A78695C}"/>
          </ac:spMkLst>
        </pc:spChg>
        <pc:spChg chg="del">
          <ac:chgData name="井手 那幹" userId="10c7b8922043d385" providerId="LiveId" clId="{CCF481F3-F49E-44ED-A445-FF91EACAD2AC}" dt="2021-12-03T01:46:23.769" v="22580" actId="478"/>
          <ac:spMkLst>
            <pc:docMk/>
            <pc:sldMk cId="2528945330" sldId="337"/>
            <ac:spMk id="11" creationId="{D6E28FC3-69DA-4778-9258-D4EFA52F918D}"/>
          </ac:spMkLst>
        </pc:spChg>
        <pc:spChg chg="del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15" creationId="{2D6BA3C9-FFDA-40B4-A2E9-8DD7B7133B37}"/>
          </ac:spMkLst>
        </pc:spChg>
        <pc:spChg chg="del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16" creationId="{88980BED-B6C2-4C7A-8FF3-0F00DD516198}"/>
          </ac:spMkLst>
        </pc:spChg>
        <pc:spChg chg="del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17" creationId="{53B1873D-9478-4073-9C0D-C822358F6AF5}"/>
          </ac:spMkLst>
        </pc:spChg>
        <pc:spChg chg="del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18" creationId="{9D648E17-42C0-4BAF-923B-D93763613003}"/>
          </ac:spMkLst>
        </pc:spChg>
        <pc:spChg chg="del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19" creationId="{441DAE5F-2371-49AA-9EA5-A645410650BF}"/>
          </ac:spMkLst>
        </pc:spChg>
        <pc:spChg chg="del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23" creationId="{D6D8BEB0-F4EB-4D6B-972C-8B530DBBB173}"/>
          </ac:spMkLst>
        </pc:spChg>
        <pc:spChg chg="del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27" creationId="{F41BD5F7-725E-40C2-BC27-72C2C2EF4A6D}"/>
          </ac:spMkLst>
        </pc:spChg>
        <pc:spChg chg="del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28" creationId="{C8B36699-46E7-4A20-87F5-A55BA3AF10CA}"/>
          </ac:spMkLst>
        </pc:spChg>
        <pc:spChg chg="mod">
          <ac:chgData name="井手 那幹" userId="10c7b8922043d385" providerId="LiveId" clId="{CCF481F3-F49E-44ED-A445-FF91EACAD2AC}" dt="2021-12-02T08:09:46.856" v="20241" actId="1076"/>
          <ac:spMkLst>
            <pc:docMk/>
            <pc:sldMk cId="2528945330" sldId="337"/>
            <ac:spMk id="31" creationId="{4C956A04-16BD-4BBA-A42A-27F06345546E}"/>
          </ac:spMkLst>
        </pc:spChg>
        <pc:spChg chg="del">
          <ac:chgData name="井手 那幹" userId="10c7b8922043d385" providerId="LiveId" clId="{CCF481F3-F49E-44ED-A445-FF91EACAD2AC}" dt="2021-12-01T14:45:05.157" v="19860" actId="478"/>
          <ac:spMkLst>
            <pc:docMk/>
            <pc:sldMk cId="2528945330" sldId="337"/>
            <ac:spMk id="32" creationId="{54010123-2C1D-4FB9-9F3C-D9233199A590}"/>
          </ac:spMkLst>
        </pc:spChg>
        <pc:spChg chg="add del mod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32" creationId="{9963CF7F-96ED-4C3E-B53C-905458A1E01C}"/>
          </ac:spMkLst>
        </pc:spChg>
        <pc:spChg chg="add del mod">
          <ac:chgData name="井手 那幹" userId="10c7b8922043d385" providerId="LiveId" clId="{CCF481F3-F49E-44ED-A445-FF91EACAD2AC}" dt="2021-12-03T01:46:20.472" v="22579" actId="478"/>
          <ac:spMkLst>
            <pc:docMk/>
            <pc:sldMk cId="2528945330" sldId="337"/>
            <ac:spMk id="33" creationId="{57CED978-FF7B-4678-AA86-6A348E28FE93}"/>
          </ac:spMkLst>
        </pc:spChg>
        <pc:spChg chg="add del mod">
          <ac:chgData name="井手 那幹" userId="10c7b8922043d385" providerId="LiveId" clId="{CCF481F3-F49E-44ED-A445-FF91EACAD2AC}" dt="2021-12-03T01:46:03.905" v="22575" actId="478"/>
          <ac:spMkLst>
            <pc:docMk/>
            <pc:sldMk cId="2528945330" sldId="337"/>
            <ac:spMk id="34" creationId="{911C9E99-560D-499D-ACCF-7DE7B74EFAC0}"/>
          </ac:spMkLst>
        </pc:spChg>
        <pc:spChg chg="add mod">
          <ac:chgData name="井手 那幹" userId="10c7b8922043d385" providerId="LiveId" clId="{CCF481F3-F49E-44ED-A445-FF91EACAD2AC}" dt="2021-12-02T08:38:41.456" v="20555"/>
          <ac:spMkLst>
            <pc:docMk/>
            <pc:sldMk cId="2528945330" sldId="337"/>
            <ac:spMk id="40" creationId="{17F7B8AC-A44A-4578-9D80-4BEAF924FE1B}"/>
          </ac:spMkLst>
        </pc:spChg>
        <pc:spChg chg="add mod ord">
          <ac:chgData name="井手 那幹" userId="10c7b8922043d385" providerId="LiveId" clId="{CCF481F3-F49E-44ED-A445-FF91EACAD2AC}" dt="2021-12-02T08:42:47.002" v="20800" actId="13244"/>
          <ac:spMkLst>
            <pc:docMk/>
            <pc:sldMk cId="2528945330" sldId="337"/>
            <ac:spMk id="41" creationId="{594BD55E-2AC6-4576-800A-66EFD14629F1}"/>
          </ac:spMkLst>
        </pc:spChg>
        <pc:cxnChg chg="add del mod">
          <ac:chgData name="井手 那幹" userId="10c7b8922043d385" providerId="LiveId" clId="{CCF481F3-F49E-44ED-A445-FF91EACAD2AC}" dt="2021-12-03T01:46:11.009" v="22578" actId="478"/>
          <ac:cxnSpMkLst>
            <pc:docMk/>
            <pc:sldMk cId="2528945330" sldId="337"/>
            <ac:cxnSpMk id="35" creationId="{60F3772F-7823-4338-A634-AA69C8FA166A}"/>
          </ac:cxnSpMkLst>
        </pc:cxnChg>
        <pc:cxnChg chg="add del mod">
          <ac:chgData name="井手 那幹" userId="10c7b8922043d385" providerId="LiveId" clId="{CCF481F3-F49E-44ED-A445-FF91EACAD2AC}" dt="2021-12-03T01:46:08.837" v="22577" actId="478"/>
          <ac:cxnSpMkLst>
            <pc:docMk/>
            <pc:sldMk cId="2528945330" sldId="337"/>
            <ac:cxnSpMk id="36" creationId="{FA7A470D-D111-4F2E-884C-F426D7ED6675}"/>
          </ac:cxnSpMkLst>
        </pc:cxnChg>
        <pc:cxnChg chg="add del mod">
          <ac:chgData name="井手 那幹" userId="10c7b8922043d385" providerId="LiveId" clId="{CCF481F3-F49E-44ED-A445-FF91EACAD2AC}" dt="2021-12-03T01:46:06.490" v="22576" actId="478"/>
          <ac:cxnSpMkLst>
            <pc:docMk/>
            <pc:sldMk cId="2528945330" sldId="337"/>
            <ac:cxnSpMk id="37" creationId="{14F9BFCA-9915-49A4-9BE1-324142EAC127}"/>
          </ac:cxnSpMkLst>
        </pc:cxnChg>
      </pc:sldChg>
      <pc:sldChg chg="delSp modSp add del mod delAnim modAnim">
        <pc:chgData name="井手 那幹" userId="10c7b8922043d385" providerId="LiveId" clId="{CCF481F3-F49E-44ED-A445-FF91EACAD2AC}" dt="2021-12-02T09:06:20.324" v="21299" actId="2696"/>
        <pc:sldMkLst>
          <pc:docMk/>
          <pc:sldMk cId="2494372319" sldId="338"/>
        </pc:sldMkLst>
        <pc:spChg chg="del">
          <ac:chgData name="井手 那幹" userId="10c7b8922043d385" providerId="LiveId" clId="{CCF481F3-F49E-44ED-A445-FF91EACAD2AC}" dt="2021-12-02T08:20:12.983" v="20345" actId="478"/>
          <ac:spMkLst>
            <pc:docMk/>
            <pc:sldMk cId="2494372319" sldId="338"/>
            <ac:spMk id="6" creationId="{23FF5B6B-7029-486F-BA55-852235FA212E}"/>
          </ac:spMkLst>
        </pc:spChg>
        <pc:spChg chg="del mod">
          <ac:chgData name="井手 那幹" userId="10c7b8922043d385" providerId="LiveId" clId="{CCF481F3-F49E-44ED-A445-FF91EACAD2AC}" dt="2021-12-02T08:19:59.256" v="20341" actId="478"/>
          <ac:spMkLst>
            <pc:docMk/>
            <pc:sldMk cId="2494372319" sldId="338"/>
            <ac:spMk id="34" creationId="{911C9E99-560D-499D-ACCF-7DE7B74EFAC0}"/>
          </ac:spMkLst>
        </pc:spChg>
        <pc:cxnChg chg="del">
          <ac:chgData name="井手 那幹" userId="10c7b8922043d385" providerId="LiveId" clId="{CCF481F3-F49E-44ED-A445-FF91EACAD2AC}" dt="2021-12-02T08:20:05.935" v="20344" actId="478"/>
          <ac:cxnSpMkLst>
            <pc:docMk/>
            <pc:sldMk cId="2494372319" sldId="338"/>
            <ac:cxnSpMk id="35" creationId="{60F3772F-7823-4338-A634-AA69C8FA166A}"/>
          </ac:cxnSpMkLst>
        </pc:cxnChg>
        <pc:cxnChg chg="del">
          <ac:chgData name="井手 那幹" userId="10c7b8922043d385" providerId="LiveId" clId="{CCF481F3-F49E-44ED-A445-FF91EACAD2AC}" dt="2021-12-02T08:20:04.171" v="20343" actId="478"/>
          <ac:cxnSpMkLst>
            <pc:docMk/>
            <pc:sldMk cId="2494372319" sldId="338"/>
            <ac:cxnSpMk id="36" creationId="{FA7A470D-D111-4F2E-884C-F426D7ED6675}"/>
          </ac:cxnSpMkLst>
        </pc:cxnChg>
        <pc:cxnChg chg="del">
          <ac:chgData name="井手 那幹" userId="10c7b8922043d385" providerId="LiveId" clId="{CCF481F3-F49E-44ED-A445-FF91EACAD2AC}" dt="2021-12-02T08:20:01.695" v="20342" actId="478"/>
          <ac:cxnSpMkLst>
            <pc:docMk/>
            <pc:sldMk cId="2494372319" sldId="338"/>
            <ac:cxnSpMk id="37" creationId="{14F9BFCA-9915-49A4-9BE1-324142EAC127}"/>
          </ac:cxnSpMkLst>
        </pc:cxnChg>
      </pc:sldChg>
      <pc:sldChg chg="addSp delSp modSp add mod modTransition setBg delAnim modAnim">
        <pc:chgData name="井手 那幹" userId="10c7b8922043d385" providerId="LiveId" clId="{CCF481F3-F49E-44ED-A445-FF91EACAD2AC}" dt="2021-12-03T15:51:10.808" v="33275" actId="1076"/>
        <pc:sldMkLst>
          <pc:docMk/>
          <pc:sldMk cId="1425593589" sldId="339"/>
        </pc:sldMkLst>
        <pc:spChg chg="del mod">
          <ac:chgData name="井手 那幹" userId="10c7b8922043d385" providerId="LiveId" clId="{CCF481F3-F49E-44ED-A445-FF91EACAD2AC}" dt="2021-12-03T05:25:13.417" v="22613" actId="478"/>
          <ac:spMkLst>
            <pc:docMk/>
            <pc:sldMk cId="1425593589" sldId="339"/>
            <ac:spMk id="4" creationId="{577E5732-4E48-4386-B5A1-E7E4F328D53A}"/>
          </ac:spMkLst>
        </pc:spChg>
        <pc:spChg chg="del mod">
          <ac:chgData name="井手 那幹" userId="10c7b8922043d385" providerId="LiveId" clId="{CCF481F3-F49E-44ED-A445-FF91EACAD2AC}" dt="2021-12-02T08:50:59.562" v="21130" actId="478"/>
          <ac:spMkLst>
            <pc:docMk/>
            <pc:sldMk cId="1425593589" sldId="339"/>
            <ac:spMk id="6" creationId="{23FF5B6B-7029-486F-BA55-852235FA212E}"/>
          </ac:spMkLst>
        </pc:spChg>
        <pc:spChg chg="mod">
          <ac:chgData name="井手 那幹" userId="10c7b8922043d385" providerId="LiveId" clId="{CCF481F3-F49E-44ED-A445-FF91EACAD2AC}" dt="2021-12-02T14:29:19.811" v="22393" actId="20577"/>
          <ac:spMkLst>
            <pc:docMk/>
            <pc:sldMk cId="1425593589" sldId="339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1425593589" sldId="339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2T09:36:39.895" v="21919" actId="20577"/>
          <ac:spMkLst>
            <pc:docMk/>
            <pc:sldMk cId="1425593589" sldId="339"/>
            <ac:spMk id="10" creationId="{591BD88C-7C90-4343-8FC0-FC134A78695C}"/>
          </ac:spMkLst>
        </pc:spChg>
        <pc:spChg chg="del mod">
          <ac:chgData name="井手 那幹" userId="10c7b8922043d385" providerId="LiveId" clId="{CCF481F3-F49E-44ED-A445-FF91EACAD2AC}" dt="2021-12-03T05:25:16.790" v="22614" actId="478"/>
          <ac:spMkLst>
            <pc:docMk/>
            <pc:sldMk cId="1425593589" sldId="339"/>
            <ac:spMk id="11" creationId="{D6E28FC3-69DA-4778-9258-D4EFA52F918D}"/>
          </ac:spMkLst>
        </pc:spChg>
        <pc:spChg chg="add mod">
          <ac:chgData name="井手 那幹" userId="10c7b8922043d385" providerId="LiveId" clId="{CCF481F3-F49E-44ED-A445-FF91EACAD2AC}" dt="2021-12-02T08:57:40.703" v="21246" actId="14100"/>
          <ac:spMkLst>
            <pc:docMk/>
            <pc:sldMk cId="1425593589" sldId="339"/>
            <ac:spMk id="14" creationId="{3ACDF8E9-5947-4EE9-A714-73D1BA10250C}"/>
          </ac:spMkLst>
        </pc:spChg>
        <pc:spChg chg="mod">
          <ac:chgData name="井手 那幹" userId="10c7b8922043d385" providerId="LiveId" clId="{CCF481F3-F49E-44ED-A445-FF91EACAD2AC}" dt="2021-12-02T08:52:55.815" v="21136" actId="1076"/>
          <ac:spMkLst>
            <pc:docMk/>
            <pc:sldMk cId="1425593589" sldId="339"/>
            <ac:spMk id="33" creationId="{57CED978-FF7B-4678-AA86-6A348E28FE93}"/>
          </ac:spMkLst>
        </pc:spChg>
        <pc:spChg chg="del mod ord">
          <ac:chgData name="井手 那幹" userId="10c7b8922043d385" providerId="LiveId" clId="{CCF481F3-F49E-44ED-A445-FF91EACAD2AC}" dt="2021-12-02T08:49:55.912" v="21129" actId="478"/>
          <ac:spMkLst>
            <pc:docMk/>
            <pc:sldMk cId="1425593589" sldId="339"/>
            <ac:spMk id="34" creationId="{911C9E99-560D-499D-ACCF-7DE7B74EFAC0}"/>
          </ac:spMkLst>
        </pc:spChg>
        <pc:spChg chg="add del mod">
          <ac:chgData name="井手 那幹" userId="10c7b8922043d385" providerId="LiveId" clId="{CCF481F3-F49E-44ED-A445-FF91EACAD2AC}" dt="2021-12-03T15:50:56.997" v="33274" actId="478"/>
          <ac:spMkLst>
            <pc:docMk/>
            <pc:sldMk cId="1425593589" sldId="339"/>
            <ac:spMk id="38" creationId="{5D5434D9-091A-4518-9744-7CAB63067BD2}"/>
          </ac:spMkLst>
        </pc:spChg>
        <pc:spChg chg="add mod">
          <ac:chgData name="井手 那幹" userId="10c7b8922043d385" providerId="LiveId" clId="{CCF481F3-F49E-44ED-A445-FF91EACAD2AC}" dt="2021-12-02T08:44:26.743" v="20802"/>
          <ac:spMkLst>
            <pc:docMk/>
            <pc:sldMk cId="1425593589" sldId="339"/>
            <ac:spMk id="39" creationId="{1694CBFC-279C-4178-B500-1B0506DF4068}"/>
          </ac:spMkLst>
        </pc:spChg>
        <pc:spChg chg="add mod">
          <ac:chgData name="井手 那幹" userId="10c7b8922043d385" providerId="LiveId" clId="{CCF481F3-F49E-44ED-A445-FF91EACAD2AC}" dt="2021-12-02T08:51:56.339" v="21134" actId="20577"/>
          <ac:spMkLst>
            <pc:docMk/>
            <pc:sldMk cId="1425593589" sldId="339"/>
            <ac:spMk id="40" creationId="{531B3F9B-5FB5-4904-8AB6-9FDAA64E3352}"/>
          </ac:spMkLst>
        </pc:spChg>
        <pc:spChg chg="add mod">
          <ac:chgData name="井手 那幹" userId="10c7b8922043d385" providerId="LiveId" clId="{CCF481F3-F49E-44ED-A445-FF91EACAD2AC}" dt="2021-12-02T08:55:18.934" v="21210" actId="1076"/>
          <ac:spMkLst>
            <pc:docMk/>
            <pc:sldMk cId="1425593589" sldId="339"/>
            <ac:spMk id="41" creationId="{83890A2F-B966-42DF-B232-E6C782DF0DE4}"/>
          </ac:spMkLst>
        </pc:spChg>
        <pc:spChg chg="add del mod">
          <ac:chgData name="井手 那幹" userId="10c7b8922043d385" providerId="LiveId" clId="{CCF481F3-F49E-44ED-A445-FF91EACAD2AC}" dt="2021-12-02T08:56:00.370" v="21239" actId="478"/>
          <ac:spMkLst>
            <pc:docMk/>
            <pc:sldMk cId="1425593589" sldId="339"/>
            <ac:spMk id="42" creationId="{C2CA862F-7BFE-4DC1-BD3D-3919B0D379DE}"/>
          </ac:spMkLst>
        </pc:spChg>
        <pc:spChg chg="add mod">
          <ac:chgData name="井手 那幹" userId="10c7b8922043d385" providerId="LiveId" clId="{CCF481F3-F49E-44ED-A445-FF91EACAD2AC}" dt="2021-12-03T15:51:10.808" v="33275" actId="1076"/>
          <ac:spMkLst>
            <pc:docMk/>
            <pc:sldMk cId="1425593589" sldId="339"/>
            <ac:spMk id="43" creationId="{FABC665C-E22A-414A-9F62-42E5C2B8643F}"/>
          </ac:spMkLst>
        </pc:spChg>
        <pc:cxnChg chg="del">
          <ac:chgData name="井手 那幹" userId="10c7b8922043d385" providerId="LiveId" clId="{CCF481F3-F49E-44ED-A445-FF91EACAD2AC}" dt="2021-12-02T08:22:21.903" v="20351" actId="478"/>
          <ac:cxnSpMkLst>
            <pc:docMk/>
            <pc:sldMk cId="1425593589" sldId="339"/>
            <ac:cxnSpMk id="35" creationId="{60F3772F-7823-4338-A634-AA69C8FA166A}"/>
          </ac:cxnSpMkLst>
        </pc:cxnChg>
        <pc:cxnChg chg="del">
          <ac:chgData name="井手 那幹" userId="10c7b8922043d385" providerId="LiveId" clId="{CCF481F3-F49E-44ED-A445-FF91EACAD2AC}" dt="2021-12-02T08:22:19.874" v="20350" actId="478"/>
          <ac:cxnSpMkLst>
            <pc:docMk/>
            <pc:sldMk cId="1425593589" sldId="339"/>
            <ac:cxnSpMk id="36" creationId="{FA7A470D-D111-4F2E-884C-F426D7ED6675}"/>
          </ac:cxnSpMkLst>
        </pc:cxnChg>
        <pc:cxnChg chg="del">
          <ac:chgData name="井手 那幹" userId="10c7b8922043d385" providerId="LiveId" clId="{CCF481F3-F49E-44ED-A445-FF91EACAD2AC}" dt="2021-12-02T08:22:24.224" v="20352" actId="478"/>
          <ac:cxnSpMkLst>
            <pc:docMk/>
            <pc:sldMk cId="1425593589" sldId="339"/>
            <ac:cxnSpMk id="37" creationId="{14F9BFCA-9915-49A4-9BE1-324142EAC127}"/>
          </ac:cxnSpMkLst>
        </pc:cxnChg>
        <pc:cxnChg chg="add mod">
          <ac:chgData name="井手 那幹" userId="10c7b8922043d385" providerId="LiveId" clId="{CCF481F3-F49E-44ED-A445-FF91EACAD2AC}" dt="2021-12-02T09:02:50.402" v="21273" actId="14100"/>
          <ac:cxnSpMkLst>
            <pc:docMk/>
            <pc:sldMk cId="1425593589" sldId="339"/>
            <ac:cxnSpMk id="45" creationId="{55E2F369-F6A9-40C3-A992-C5776E1AE1AC}"/>
          </ac:cxnSpMkLst>
        </pc:cxnChg>
        <pc:cxnChg chg="add mod">
          <ac:chgData name="井手 那幹" userId="10c7b8922043d385" providerId="LiveId" clId="{CCF481F3-F49E-44ED-A445-FF91EACAD2AC}" dt="2021-12-02T09:03:31.074" v="21278" actId="1076"/>
          <ac:cxnSpMkLst>
            <pc:docMk/>
            <pc:sldMk cId="1425593589" sldId="339"/>
            <ac:cxnSpMk id="46" creationId="{6440EA04-081B-41CA-9864-ACC854E67678}"/>
          </ac:cxnSpMkLst>
        </pc:cxnChg>
        <pc:cxnChg chg="add mod">
          <ac:chgData name="井手 那幹" userId="10c7b8922043d385" providerId="LiveId" clId="{CCF481F3-F49E-44ED-A445-FF91EACAD2AC}" dt="2021-12-02T09:03:48.238" v="21281" actId="1076"/>
          <ac:cxnSpMkLst>
            <pc:docMk/>
            <pc:sldMk cId="1425593589" sldId="339"/>
            <ac:cxnSpMk id="51" creationId="{09F8BF71-228B-41B4-A5DE-C4170D3DAE52}"/>
          </ac:cxnSpMkLst>
        </pc:cxnChg>
        <pc:cxnChg chg="add mod">
          <ac:chgData name="井手 那幹" userId="10c7b8922043d385" providerId="LiveId" clId="{CCF481F3-F49E-44ED-A445-FF91EACAD2AC}" dt="2021-12-02T09:04:03.103" v="21283" actId="14100"/>
          <ac:cxnSpMkLst>
            <pc:docMk/>
            <pc:sldMk cId="1425593589" sldId="339"/>
            <ac:cxnSpMk id="52" creationId="{F222DA7D-CD12-4CA4-90BC-57571D4C11B7}"/>
          </ac:cxnSpMkLst>
        </pc:cxnChg>
        <pc:cxnChg chg="add mod">
          <ac:chgData name="井手 那幹" userId="10c7b8922043d385" providerId="LiveId" clId="{CCF481F3-F49E-44ED-A445-FF91EACAD2AC}" dt="2021-12-02T09:05:14.013" v="21290" actId="14100"/>
          <ac:cxnSpMkLst>
            <pc:docMk/>
            <pc:sldMk cId="1425593589" sldId="339"/>
            <ac:cxnSpMk id="54" creationId="{6789C537-FC55-4955-A73B-8D651BDE7675}"/>
          </ac:cxnSpMkLst>
        </pc:cxnChg>
      </pc:sldChg>
      <pc:sldChg chg="modSp add del">
        <pc:chgData name="井手 那幹" userId="10c7b8922043d385" providerId="LiveId" clId="{CCF481F3-F49E-44ED-A445-FF91EACAD2AC}" dt="2021-12-04T03:54:18.139" v="35672" actId="47"/>
        <pc:sldMkLst>
          <pc:docMk/>
          <pc:sldMk cId="2776775101" sldId="340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2776775101" sldId="340"/>
            <ac:spMk id="9" creationId="{B83D02C2-DD82-4271-B06A-BB4C8AA61921}"/>
          </ac:spMkLst>
        </pc:spChg>
      </pc:sldChg>
      <pc:sldChg chg="modSp add del">
        <pc:chgData name="井手 那幹" userId="10c7b8922043d385" providerId="LiveId" clId="{CCF481F3-F49E-44ED-A445-FF91EACAD2AC}" dt="2021-12-04T03:54:18.139" v="35672" actId="47"/>
        <pc:sldMkLst>
          <pc:docMk/>
          <pc:sldMk cId="3796750271" sldId="341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796750271" sldId="341"/>
            <ac:spMk id="9" creationId="{B83D02C2-DD82-4271-B06A-BB4C8AA61921}"/>
          </ac:spMkLst>
        </pc:spChg>
      </pc:sldChg>
      <pc:sldChg chg="addSp modSp new del setBg">
        <pc:chgData name="井手 那幹" userId="10c7b8922043d385" providerId="LiveId" clId="{CCF481F3-F49E-44ED-A445-FF91EACAD2AC}" dt="2021-12-04T03:54:18.139" v="35672" actId="47"/>
        <pc:sldMkLst>
          <pc:docMk/>
          <pc:sldMk cId="3831734729" sldId="342"/>
        </pc:sldMkLst>
        <pc:spChg chg="add mod">
          <ac:chgData name="井手 那幹" userId="10c7b8922043d385" providerId="LiveId" clId="{CCF481F3-F49E-44ED-A445-FF91EACAD2AC}" dt="2021-12-04T02:40:33.433" v="35648"/>
          <ac:spMkLst>
            <pc:docMk/>
            <pc:sldMk cId="3831734729" sldId="342"/>
            <ac:spMk id="2" creationId="{41F26828-0397-4B77-BED2-0C1F9F1EC006}"/>
          </ac:spMkLst>
        </pc:spChg>
      </pc:sldChg>
      <pc:sldChg chg="addSp delSp modSp add mod modTransition setBg delAnim modAnim">
        <pc:chgData name="井手 那幹" userId="10c7b8922043d385" providerId="LiveId" clId="{CCF481F3-F49E-44ED-A445-FF91EACAD2AC}" dt="2021-12-03T15:51:16.619" v="33276" actId="478"/>
        <pc:sldMkLst>
          <pc:docMk/>
          <pc:sldMk cId="2754528598" sldId="343"/>
        </pc:sldMkLst>
        <pc:spChg chg="del">
          <ac:chgData name="井手 那幹" userId="10c7b8922043d385" providerId="LiveId" clId="{CCF481F3-F49E-44ED-A445-FF91EACAD2AC}" dt="2021-12-03T05:25:50.288" v="22618" actId="478"/>
          <ac:spMkLst>
            <pc:docMk/>
            <pc:sldMk cId="2754528598" sldId="343"/>
            <ac:spMk id="4" creationId="{577E5732-4E48-4386-B5A1-E7E4F328D53A}"/>
          </ac:spMkLst>
        </pc:spChg>
        <pc:spChg chg="add mod">
          <ac:chgData name="井手 那幹" userId="10c7b8922043d385" providerId="LiveId" clId="{CCF481F3-F49E-44ED-A445-FF91EACAD2AC}" dt="2021-12-02T09:13:37.092" v="21568" actId="207"/>
          <ac:spMkLst>
            <pc:docMk/>
            <pc:sldMk cId="2754528598" sldId="343"/>
            <ac:spMk id="6" creationId="{BE18FB1E-23E4-40A3-BDA8-58CEF51496CE}"/>
          </ac:spMkLst>
        </pc:spChg>
        <pc:spChg chg="mod">
          <ac:chgData name="井手 那幹" userId="10c7b8922043d385" providerId="LiveId" clId="{CCF481F3-F49E-44ED-A445-FF91EACAD2AC}" dt="2021-12-02T14:29:25.215" v="22394" actId="20577"/>
          <ac:spMkLst>
            <pc:docMk/>
            <pc:sldMk cId="2754528598" sldId="343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2754528598" sldId="343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2T09:36:45.048" v="21921" actId="20577"/>
          <ac:spMkLst>
            <pc:docMk/>
            <pc:sldMk cId="2754528598" sldId="343"/>
            <ac:spMk id="10" creationId="{591BD88C-7C90-4343-8FC0-FC134A78695C}"/>
          </ac:spMkLst>
        </pc:spChg>
        <pc:spChg chg="del">
          <ac:chgData name="井手 那幹" userId="10c7b8922043d385" providerId="LiveId" clId="{CCF481F3-F49E-44ED-A445-FF91EACAD2AC}" dt="2021-12-03T05:25:54.050" v="22619" actId="478"/>
          <ac:spMkLst>
            <pc:docMk/>
            <pc:sldMk cId="2754528598" sldId="343"/>
            <ac:spMk id="11" creationId="{D6E28FC3-69DA-4778-9258-D4EFA52F918D}"/>
          </ac:spMkLst>
        </pc:spChg>
        <pc:spChg chg="mod">
          <ac:chgData name="井手 那幹" userId="10c7b8922043d385" providerId="LiveId" clId="{CCF481F3-F49E-44ED-A445-FF91EACAD2AC}" dt="2021-12-02T09:09:49.265" v="21489" actId="20577"/>
          <ac:spMkLst>
            <pc:docMk/>
            <pc:sldMk cId="2754528598" sldId="343"/>
            <ac:spMk id="14" creationId="{3ACDF8E9-5947-4EE9-A714-73D1BA10250C}"/>
          </ac:spMkLst>
        </pc:spChg>
        <pc:spChg chg="del">
          <ac:chgData name="井手 那幹" userId="10c7b8922043d385" providerId="LiveId" clId="{CCF481F3-F49E-44ED-A445-FF91EACAD2AC}" dt="2021-12-03T15:51:16.619" v="33276" actId="478"/>
          <ac:spMkLst>
            <pc:docMk/>
            <pc:sldMk cId="2754528598" sldId="343"/>
            <ac:spMk id="38" creationId="{5D5434D9-091A-4518-9744-7CAB63067BD2}"/>
          </ac:spMkLst>
        </pc:spChg>
        <pc:spChg chg="del mod">
          <ac:chgData name="井手 那幹" userId="10c7b8922043d385" providerId="LiveId" clId="{CCF481F3-F49E-44ED-A445-FF91EACAD2AC}" dt="2021-12-02T09:06:39.728" v="21307" actId="478"/>
          <ac:spMkLst>
            <pc:docMk/>
            <pc:sldMk cId="2754528598" sldId="343"/>
            <ac:spMk id="43" creationId="{FABC665C-E22A-414A-9F62-42E5C2B8643F}"/>
          </ac:spMkLst>
        </pc:spChg>
        <pc:spChg chg="add mod">
          <ac:chgData name="井手 那幹" userId="10c7b8922043d385" providerId="LiveId" clId="{CCF481F3-F49E-44ED-A445-FF91EACAD2AC}" dt="2021-12-02T09:11:45.296" v="21561" actId="20577"/>
          <ac:spMkLst>
            <pc:docMk/>
            <pc:sldMk cId="2754528598" sldId="343"/>
            <ac:spMk id="44" creationId="{B486301D-1272-42CD-AC88-23BFF89367D1}"/>
          </ac:spMkLst>
        </pc:spChg>
        <pc:spChg chg="add mod">
          <ac:chgData name="井手 那幹" userId="10c7b8922043d385" providerId="LiveId" clId="{CCF481F3-F49E-44ED-A445-FF91EACAD2AC}" dt="2021-12-02T09:15:02.109" v="21584"/>
          <ac:spMkLst>
            <pc:docMk/>
            <pc:sldMk cId="2754528598" sldId="343"/>
            <ac:spMk id="47" creationId="{5A309EFE-6344-4E47-A884-3C8DFF5E787E}"/>
          </ac:spMkLst>
        </pc:spChg>
        <pc:cxnChg chg="add mod">
          <ac:chgData name="井手 那幹" userId="10c7b8922043d385" providerId="LiveId" clId="{CCF481F3-F49E-44ED-A445-FF91EACAD2AC}" dt="2021-12-02T09:15:42.700" v="21588" actId="14100"/>
          <ac:cxnSpMkLst>
            <pc:docMk/>
            <pc:sldMk cId="2754528598" sldId="343"/>
            <ac:cxnSpMk id="35" creationId="{3DFAD9D0-42ED-4272-8C7B-8AE4E96C223A}"/>
          </ac:cxnSpMkLst>
        </pc:cxnChg>
        <pc:cxnChg chg="del">
          <ac:chgData name="井手 那幹" userId="10c7b8922043d385" providerId="LiveId" clId="{CCF481F3-F49E-44ED-A445-FF91EACAD2AC}" dt="2021-12-02T09:06:37.471" v="21305" actId="478"/>
          <ac:cxnSpMkLst>
            <pc:docMk/>
            <pc:sldMk cId="2754528598" sldId="343"/>
            <ac:cxnSpMk id="45" creationId="{55E2F369-F6A9-40C3-A992-C5776E1AE1AC}"/>
          </ac:cxnSpMkLst>
        </pc:cxnChg>
        <pc:cxnChg chg="del">
          <ac:chgData name="井手 那幹" userId="10c7b8922043d385" providerId="LiveId" clId="{CCF481F3-F49E-44ED-A445-FF91EACAD2AC}" dt="2021-12-02T09:06:31.621" v="21302" actId="478"/>
          <ac:cxnSpMkLst>
            <pc:docMk/>
            <pc:sldMk cId="2754528598" sldId="343"/>
            <ac:cxnSpMk id="46" creationId="{6440EA04-081B-41CA-9864-ACC854E67678}"/>
          </ac:cxnSpMkLst>
        </pc:cxnChg>
        <pc:cxnChg chg="add del mod">
          <ac:chgData name="井手 那幹" userId="10c7b8922043d385" providerId="LiveId" clId="{CCF481F3-F49E-44ED-A445-FF91EACAD2AC}" dt="2021-12-03T15:08:26.770" v="33257" actId="478"/>
          <ac:cxnSpMkLst>
            <pc:docMk/>
            <pc:sldMk cId="2754528598" sldId="343"/>
            <ac:cxnSpMk id="48" creationId="{4206161D-3D9D-44D5-8EE5-15DC03C93F67}"/>
          </ac:cxnSpMkLst>
        </pc:cxnChg>
        <pc:cxnChg chg="add mod">
          <ac:chgData name="井手 那幹" userId="10c7b8922043d385" providerId="LiveId" clId="{CCF481F3-F49E-44ED-A445-FF91EACAD2AC}" dt="2021-12-02T09:16:04.242" v="21590" actId="14100"/>
          <ac:cxnSpMkLst>
            <pc:docMk/>
            <pc:sldMk cId="2754528598" sldId="343"/>
            <ac:cxnSpMk id="49" creationId="{8FDABB2D-0179-4DA2-8176-77E5EBD29ED4}"/>
          </ac:cxnSpMkLst>
        </pc:cxnChg>
        <pc:cxnChg chg="del">
          <ac:chgData name="井手 那幹" userId="10c7b8922043d385" providerId="LiveId" clId="{CCF481F3-F49E-44ED-A445-FF91EACAD2AC}" dt="2021-12-02T09:06:33.222" v="21303" actId="478"/>
          <ac:cxnSpMkLst>
            <pc:docMk/>
            <pc:sldMk cId="2754528598" sldId="343"/>
            <ac:cxnSpMk id="51" creationId="{09F8BF71-228B-41B4-A5DE-C4170D3DAE52}"/>
          </ac:cxnSpMkLst>
        </pc:cxnChg>
        <pc:cxnChg chg="del">
          <ac:chgData name="井手 那幹" userId="10c7b8922043d385" providerId="LiveId" clId="{CCF481F3-F49E-44ED-A445-FF91EACAD2AC}" dt="2021-12-02T09:06:34.921" v="21304" actId="478"/>
          <ac:cxnSpMkLst>
            <pc:docMk/>
            <pc:sldMk cId="2754528598" sldId="343"/>
            <ac:cxnSpMk id="52" creationId="{F222DA7D-CD12-4CA4-90BC-57571D4C11B7}"/>
          </ac:cxnSpMkLst>
        </pc:cxnChg>
        <pc:cxnChg chg="del mod">
          <ac:chgData name="井手 那幹" userId="10c7b8922043d385" providerId="LiveId" clId="{CCF481F3-F49E-44ED-A445-FF91EACAD2AC}" dt="2021-12-02T09:06:29.585" v="21301" actId="478"/>
          <ac:cxnSpMkLst>
            <pc:docMk/>
            <pc:sldMk cId="2754528598" sldId="343"/>
            <ac:cxnSpMk id="54" creationId="{6789C537-FC55-4955-A73B-8D651BDE7675}"/>
          </ac:cxnSpMkLst>
        </pc:cxnChg>
        <pc:cxnChg chg="add del mod">
          <ac:chgData name="井手 那幹" userId="10c7b8922043d385" providerId="LiveId" clId="{CCF481F3-F49E-44ED-A445-FF91EACAD2AC}" dt="2021-12-03T15:08:20.488" v="33254" actId="478"/>
          <ac:cxnSpMkLst>
            <pc:docMk/>
            <pc:sldMk cId="2754528598" sldId="343"/>
            <ac:cxnSpMk id="55" creationId="{40C2CC87-57D2-4B88-B325-27C91FD325BC}"/>
          </ac:cxnSpMkLst>
        </pc:cxnChg>
        <pc:cxnChg chg="add del mod">
          <ac:chgData name="井手 那幹" userId="10c7b8922043d385" providerId="LiveId" clId="{CCF481F3-F49E-44ED-A445-FF91EACAD2AC}" dt="2021-12-03T15:08:31.743" v="33259" actId="478"/>
          <ac:cxnSpMkLst>
            <pc:docMk/>
            <pc:sldMk cId="2754528598" sldId="343"/>
            <ac:cxnSpMk id="56" creationId="{BC23A718-F6AF-49F5-BB93-D0BF4F52B4E2}"/>
          </ac:cxnSpMkLst>
        </pc:cxnChg>
        <pc:cxnChg chg="add del mod">
          <ac:chgData name="井手 那幹" userId="10c7b8922043d385" providerId="LiveId" clId="{CCF481F3-F49E-44ED-A445-FF91EACAD2AC}" dt="2021-12-03T15:08:24.542" v="33256" actId="478"/>
          <ac:cxnSpMkLst>
            <pc:docMk/>
            <pc:sldMk cId="2754528598" sldId="343"/>
            <ac:cxnSpMk id="58" creationId="{9ED7F467-5988-4BE3-91ED-5F8CED41C662}"/>
          </ac:cxnSpMkLst>
        </pc:cxnChg>
        <pc:cxnChg chg="add del mod">
          <ac:chgData name="井手 那幹" userId="10c7b8922043d385" providerId="LiveId" clId="{CCF481F3-F49E-44ED-A445-FF91EACAD2AC}" dt="2021-12-03T15:08:22.322" v="33255" actId="478"/>
          <ac:cxnSpMkLst>
            <pc:docMk/>
            <pc:sldMk cId="2754528598" sldId="343"/>
            <ac:cxnSpMk id="59" creationId="{37DB1C4B-B797-40C1-9703-D731C537F552}"/>
          </ac:cxnSpMkLst>
        </pc:cxnChg>
        <pc:cxnChg chg="add del mod">
          <ac:chgData name="井手 那幹" userId="10c7b8922043d385" providerId="LiveId" clId="{CCF481F3-F49E-44ED-A445-FF91EACAD2AC}" dt="2021-12-03T15:08:29.382" v="33258" actId="478"/>
          <ac:cxnSpMkLst>
            <pc:docMk/>
            <pc:sldMk cId="2754528598" sldId="343"/>
            <ac:cxnSpMk id="61" creationId="{B49DA230-00B5-4336-AA7B-B9C39533D878}"/>
          </ac:cxnSpMkLst>
        </pc:cxnChg>
      </pc:sldChg>
      <pc:sldChg chg="addSp delSp modSp add mod modTransition setBg delAnim modAnim">
        <pc:chgData name="井手 那幹" userId="10c7b8922043d385" providerId="LiveId" clId="{CCF481F3-F49E-44ED-A445-FF91EACAD2AC}" dt="2021-12-03T15:51:21.139" v="33277" actId="478"/>
        <pc:sldMkLst>
          <pc:docMk/>
          <pc:sldMk cId="3117187182" sldId="344"/>
        </pc:sldMkLst>
        <pc:spChg chg="del">
          <ac:chgData name="井手 那幹" userId="10c7b8922043d385" providerId="LiveId" clId="{CCF481F3-F49E-44ED-A445-FF91EACAD2AC}" dt="2021-12-03T05:27:00.827" v="22624" actId="478"/>
          <ac:spMkLst>
            <pc:docMk/>
            <pc:sldMk cId="3117187182" sldId="344"/>
            <ac:spMk id="4" creationId="{577E5732-4E48-4386-B5A1-E7E4F328D53A}"/>
          </ac:spMkLst>
        </pc:spChg>
        <pc:spChg chg="mod">
          <ac:chgData name="井手 那幹" userId="10c7b8922043d385" providerId="LiveId" clId="{CCF481F3-F49E-44ED-A445-FF91EACAD2AC}" dt="2021-12-02T09:30:24.486" v="21888" actId="20577"/>
          <ac:spMkLst>
            <pc:docMk/>
            <pc:sldMk cId="3117187182" sldId="344"/>
            <ac:spMk id="6" creationId="{BE18FB1E-23E4-40A3-BDA8-58CEF51496CE}"/>
          </ac:spMkLst>
        </pc:spChg>
        <pc:spChg chg="mod">
          <ac:chgData name="井手 那幹" userId="10c7b8922043d385" providerId="LiveId" clId="{CCF481F3-F49E-44ED-A445-FF91EACAD2AC}" dt="2021-12-02T14:29:29.638" v="22395" actId="20577"/>
          <ac:spMkLst>
            <pc:docMk/>
            <pc:sldMk cId="3117187182" sldId="344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117187182" sldId="344"/>
            <ac:spMk id="9" creationId="{B83D02C2-DD82-4271-B06A-BB4C8AA61921}"/>
          </ac:spMkLst>
        </pc:spChg>
        <pc:spChg chg="mod">
          <ac:chgData name="井手 那幹" userId="10c7b8922043d385" providerId="LiveId" clId="{CCF481F3-F49E-44ED-A445-FF91EACAD2AC}" dt="2021-12-02T09:36:51.077" v="21923" actId="20577"/>
          <ac:spMkLst>
            <pc:docMk/>
            <pc:sldMk cId="3117187182" sldId="344"/>
            <ac:spMk id="10" creationId="{591BD88C-7C90-4343-8FC0-FC134A78695C}"/>
          </ac:spMkLst>
        </pc:spChg>
        <pc:spChg chg="del">
          <ac:chgData name="井手 那幹" userId="10c7b8922043d385" providerId="LiveId" clId="{CCF481F3-F49E-44ED-A445-FF91EACAD2AC}" dt="2021-12-03T05:27:03.327" v="22625" actId="478"/>
          <ac:spMkLst>
            <pc:docMk/>
            <pc:sldMk cId="3117187182" sldId="344"/>
            <ac:spMk id="11" creationId="{D6E28FC3-69DA-4778-9258-D4EFA52F918D}"/>
          </ac:spMkLst>
        </pc:spChg>
        <pc:spChg chg="del">
          <ac:chgData name="井手 那幹" userId="10c7b8922043d385" providerId="LiveId" clId="{CCF481F3-F49E-44ED-A445-FF91EACAD2AC}" dt="2021-12-03T15:51:21.139" v="33277" actId="478"/>
          <ac:spMkLst>
            <pc:docMk/>
            <pc:sldMk cId="3117187182" sldId="344"/>
            <ac:spMk id="38" creationId="{5D5434D9-091A-4518-9744-7CAB63067BD2}"/>
          </ac:spMkLst>
        </pc:spChg>
        <pc:spChg chg="del mod">
          <ac:chgData name="井手 那幹" userId="10c7b8922043d385" providerId="LiveId" clId="{CCF481F3-F49E-44ED-A445-FF91EACAD2AC}" dt="2021-12-02T10:06:03.581" v="22163" actId="478"/>
          <ac:spMkLst>
            <pc:docMk/>
            <pc:sldMk cId="3117187182" sldId="344"/>
            <ac:spMk id="39" creationId="{1694CBFC-279C-4178-B500-1B0506DF4068}"/>
          </ac:spMkLst>
        </pc:spChg>
        <pc:spChg chg="mod">
          <ac:chgData name="井手 那幹" userId="10c7b8922043d385" providerId="LiveId" clId="{CCF481F3-F49E-44ED-A445-FF91EACAD2AC}" dt="2021-12-02T09:45:21.410" v="22024" actId="20577"/>
          <ac:spMkLst>
            <pc:docMk/>
            <pc:sldMk cId="3117187182" sldId="344"/>
            <ac:spMk id="40" creationId="{531B3F9B-5FB5-4904-8AB6-9FDAA64E3352}"/>
          </ac:spMkLst>
        </pc:spChg>
        <pc:spChg chg="add mod">
          <ac:chgData name="井手 那幹" userId="10c7b8922043d385" providerId="LiveId" clId="{CCF481F3-F49E-44ED-A445-FF91EACAD2AC}" dt="2021-12-02T10:06:09.868" v="22164"/>
          <ac:spMkLst>
            <pc:docMk/>
            <pc:sldMk cId="3117187182" sldId="344"/>
            <ac:spMk id="42" creationId="{03F37660-0355-49E6-A0CE-7A01C1F1C9F9}"/>
          </ac:spMkLst>
        </pc:spChg>
        <pc:spChg chg="del">
          <ac:chgData name="井手 那幹" userId="10c7b8922043d385" providerId="LiveId" clId="{CCF481F3-F49E-44ED-A445-FF91EACAD2AC}" dt="2021-12-02T09:27:37.643" v="21649" actId="478"/>
          <ac:spMkLst>
            <pc:docMk/>
            <pc:sldMk cId="3117187182" sldId="344"/>
            <ac:spMk id="47" creationId="{5A309EFE-6344-4E47-A884-3C8DFF5E787E}"/>
          </ac:spMkLst>
        </pc:spChg>
        <pc:cxnChg chg="del">
          <ac:chgData name="井手 那幹" userId="10c7b8922043d385" providerId="LiveId" clId="{CCF481F3-F49E-44ED-A445-FF91EACAD2AC}" dt="2021-12-02T09:27:19.661" v="21640" actId="478"/>
          <ac:cxnSpMkLst>
            <pc:docMk/>
            <pc:sldMk cId="3117187182" sldId="344"/>
            <ac:cxnSpMk id="35" creationId="{3DFAD9D0-42ED-4272-8C7B-8AE4E96C223A}"/>
          </ac:cxnSpMkLst>
        </pc:cxnChg>
        <pc:cxnChg chg="del">
          <ac:chgData name="井手 那幹" userId="10c7b8922043d385" providerId="LiveId" clId="{CCF481F3-F49E-44ED-A445-FF91EACAD2AC}" dt="2021-12-02T09:27:23.600" v="21642" actId="478"/>
          <ac:cxnSpMkLst>
            <pc:docMk/>
            <pc:sldMk cId="3117187182" sldId="344"/>
            <ac:cxnSpMk id="48" creationId="{4206161D-3D9D-44D5-8EE5-15DC03C93F67}"/>
          </ac:cxnSpMkLst>
        </pc:cxnChg>
        <pc:cxnChg chg="del">
          <ac:chgData name="井手 那幹" userId="10c7b8922043d385" providerId="LiveId" clId="{CCF481F3-F49E-44ED-A445-FF91EACAD2AC}" dt="2021-12-02T09:27:21.613" v="21641" actId="478"/>
          <ac:cxnSpMkLst>
            <pc:docMk/>
            <pc:sldMk cId="3117187182" sldId="344"/>
            <ac:cxnSpMk id="49" creationId="{8FDABB2D-0179-4DA2-8176-77E5EBD29ED4}"/>
          </ac:cxnSpMkLst>
        </pc:cxnChg>
        <pc:cxnChg chg="del">
          <ac:chgData name="井手 那幹" userId="10c7b8922043d385" providerId="LiveId" clId="{CCF481F3-F49E-44ED-A445-FF91EACAD2AC}" dt="2021-12-02T09:27:27.490" v="21645" actId="478"/>
          <ac:cxnSpMkLst>
            <pc:docMk/>
            <pc:sldMk cId="3117187182" sldId="344"/>
            <ac:cxnSpMk id="55" creationId="{40C2CC87-57D2-4B88-B325-27C91FD325BC}"/>
          </ac:cxnSpMkLst>
        </pc:cxnChg>
        <pc:cxnChg chg="del">
          <ac:chgData name="井手 那幹" userId="10c7b8922043d385" providerId="LiveId" clId="{CCF481F3-F49E-44ED-A445-FF91EACAD2AC}" dt="2021-12-02T09:27:35.338" v="21648" actId="478"/>
          <ac:cxnSpMkLst>
            <pc:docMk/>
            <pc:sldMk cId="3117187182" sldId="344"/>
            <ac:cxnSpMk id="56" creationId="{BC23A718-F6AF-49F5-BB93-D0BF4F52B4E2}"/>
          </ac:cxnSpMkLst>
        </pc:cxnChg>
        <pc:cxnChg chg="del mod">
          <ac:chgData name="井手 那幹" userId="10c7b8922043d385" providerId="LiveId" clId="{CCF481F3-F49E-44ED-A445-FF91EACAD2AC}" dt="2021-12-02T09:27:25.526" v="21644" actId="478"/>
          <ac:cxnSpMkLst>
            <pc:docMk/>
            <pc:sldMk cId="3117187182" sldId="344"/>
            <ac:cxnSpMk id="58" creationId="{9ED7F467-5988-4BE3-91ED-5F8CED41C662}"/>
          </ac:cxnSpMkLst>
        </pc:cxnChg>
        <pc:cxnChg chg="del">
          <ac:chgData name="井手 那幹" userId="10c7b8922043d385" providerId="LiveId" clId="{CCF481F3-F49E-44ED-A445-FF91EACAD2AC}" dt="2021-12-02T09:27:29.520" v="21646" actId="478"/>
          <ac:cxnSpMkLst>
            <pc:docMk/>
            <pc:sldMk cId="3117187182" sldId="344"/>
            <ac:cxnSpMk id="59" creationId="{37DB1C4B-B797-40C1-9703-D731C537F552}"/>
          </ac:cxnSpMkLst>
        </pc:cxnChg>
        <pc:cxnChg chg="del">
          <ac:chgData name="井手 那幹" userId="10c7b8922043d385" providerId="LiveId" clId="{CCF481F3-F49E-44ED-A445-FF91EACAD2AC}" dt="2021-12-02T09:27:32.051" v="21647" actId="478"/>
          <ac:cxnSpMkLst>
            <pc:docMk/>
            <pc:sldMk cId="3117187182" sldId="344"/>
            <ac:cxnSpMk id="61" creationId="{B49DA230-00B5-4336-AA7B-B9C39533D878}"/>
          </ac:cxnSpMkLst>
        </pc:cxnChg>
      </pc:sldChg>
      <pc:sldChg chg="delSp modSp add del mod modTransition modAnim">
        <pc:chgData name="井手 那幹" userId="10c7b8922043d385" providerId="LiveId" clId="{CCF481F3-F49E-44ED-A445-FF91EACAD2AC}" dt="2021-12-02T10:03:53.464" v="22162" actId="2696"/>
        <pc:sldMkLst>
          <pc:docMk/>
          <pc:sldMk cId="369219786" sldId="345"/>
        </pc:sldMkLst>
        <pc:spChg chg="del mod">
          <ac:chgData name="井手 那幹" userId="10c7b8922043d385" providerId="LiveId" clId="{CCF481F3-F49E-44ED-A445-FF91EACAD2AC}" dt="2021-12-02T09:43:05.317" v="22001" actId="478"/>
          <ac:spMkLst>
            <pc:docMk/>
            <pc:sldMk cId="369219786" sldId="345"/>
            <ac:spMk id="3" creationId="{E3620F82-BD83-4C48-8D4D-E5AD1472E38C}"/>
          </ac:spMkLst>
        </pc:spChg>
        <pc:spChg chg="del">
          <ac:chgData name="井手 那幹" userId="10c7b8922043d385" providerId="LiveId" clId="{CCF481F3-F49E-44ED-A445-FF91EACAD2AC}" dt="2021-12-02T09:37:06.094" v="21925" actId="478"/>
          <ac:spMkLst>
            <pc:docMk/>
            <pc:sldMk cId="369219786" sldId="345"/>
            <ac:spMk id="4" creationId="{577E5732-4E48-4386-B5A1-E7E4F328D53A}"/>
          </ac:spMkLst>
        </pc:spChg>
        <pc:spChg chg="mod">
          <ac:chgData name="井手 那幹" userId="10c7b8922043d385" providerId="LiveId" clId="{CCF481F3-F49E-44ED-A445-FF91EACAD2AC}" dt="2021-12-02T09:43:54.900" v="22007" actId="1076"/>
          <ac:spMkLst>
            <pc:docMk/>
            <pc:sldMk cId="369219786" sldId="345"/>
            <ac:spMk id="6" creationId="{BE18FB1E-23E4-40A3-BDA8-58CEF51496CE}"/>
          </ac:spMkLst>
        </pc:spChg>
        <pc:spChg chg="del mod">
          <ac:chgData name="井手 那幹" userId="10c7b8922043d385" providerId="LiveId" clId="{CCF481F3-F49E-44ED-A445-FF91EACAD2AC}" dt="2021-12-02T09:37:09.625" v="21927" actId="478"/>
          <ac:spMkLst>
            <pc:docMk/>
            <pc:sldMk cId="369219786" sldId="345"/>
            <ac:spMk id="11" creationId="{D6E28FC3-69DA-4778-9258-D4EFA52F918D}"/>
          </ac:spMkLst>
        </pc:spChg>
        <pc:spChg chg="del">
          <ac:chgData name="井手 那幹" userId="10c7b8922043d385" providerId="LiveId" clId="{CCF481F3-F49E-44ED-A445-FF91EACAD2AC}" dt="2021-12-02T09:37:29.295" v="21930" actId="478"/>
          <ac:spMkLst>
            <pc:docMk/>
            <pc:sldMk cId="369219786" sldId="345"/>
            <ac:spMk id="12" creationId="{887DAFE2-B50F-4206-8890-F5C1CA062C88}"/>
          </ac:spMkLst>
        </pc:spChg>
        <pc:spChg chg="del">
          <ac:chgData name="井手 那幹" userId="10c7b8922043d385" providerId="LiveId" clId="{CCF481F3-F49E-44ED-A445-FF91EACAD2AC}" dt="2021-12-02T09:37:29.295" v="21930" actId="478"/>
          <ac:spMkLst>
            <pc:docMk/>
            <pc:sldMk cId="369219786" sldId="345"/>
            <ac:spMk id="13" creationId="{B7C632D2-5964-4FB8-BC6C-B93143B8C288}"/>
          </ac:spMkLst>
        </pc:spChg>
        <pc:spChg chg="mod ord">
          <ac:chgData name="井手 那幹" userId="10c7b8922043d385" providerId="LiveId" clId="{CCF481F3-F49E-44ED-A445-FF91EACAD2AC}" dt="2021-12-02T09:43:54.900" v="22007" actId="1076"/>
          <ac:spMkLst>
            <pc:docMk/>
            <pc:sldMk cId="369219786" sldId="345"/>
            <ac:spMk id="14" creationId="{3ACDF8E9-5947-4EE9-A714-73D1BA10250C}"/>
          </ac:spMkLst>
        </pc:spChg>
        <pc:spChg chg="del">
          <ac:chgData name="井手 那幹" userId="10c7b8922043d385" providerId="LiveId" clId="{CCF481F3-F49E-44ED-A445-FF91EACAD2AC}" dt="2021-12-02T09:37:20.044" v="21929" actId="478"/>
          <ac:spMkLst>
            <pc:docMk/>
            <pc:sldMk cId="369219786" sldId="345"/>
            <ac:spMk id="15" creationId="{2D6BA3C9-FFDA-40B4-A2E9-8DD7B7133B37}"/>
          </ac:spMkLst>
        </pc:spChg>
        <pc:spChg chg="del">
          <ac:chgData name="井手 那幹" userId="10c7b8922043d385" providerId="LiveId" clId="{CCF481F3-F49E-44ED-A445-FF91EACAD2AC}" dt="2021-12-02T09:37:20.044" v="21929" actId="478"/>
          <ac:spMkLst>
            <pc:docMk/>
            <pc:sldMk cId="369219786" sldId="345"/>
            <ac:spMk id="16" creationId="{88980BED-B6C2-4C7A-8FF3-0F00DD516198}"/>
          </ac:spMkLst>
        </pc:spChg>
        <pc:spChg chg="del">
          <ac:chgData name="井手 那幹" userId="10c7b8922043d385" providerId="LiveId" clId="{CCF481F3-F49E-44ED-A445-FF91EACAD2AC}" dt="2021-12-02T09:37:20.044" v="21929" actId="478"/>
          <ac:spMkLst>
            <pc:docMk/>
            <pc:sldMk cId="369219786" sldId="345"/>
            <ac:spMk id="17" creationId="{53B1873D-9478-4073-9C0D-C822358F6AF5}"/>
          </ac:spMkLst>
        </pc:spChg>
        <pc:spChg chg="del">
          <ac:chgData name="井手 那幹" userId="10c7b8922043d385" providerId="LiveId" clId="{CCF481F3-F49E-44ED-A445-FF91EACAD2AC}" dt="2021-12-02T09:37:20.044" v="21929" actId="478"/>
          <ac:spMkLst>
            <pc:docMk/>
            <pc:sldMk cId="369219786" sldId="345"/>
            <ac:spMk id="18" creationId="{9D648E17-42C0-4BAF-923B-D93763613003}"/>
          </ac:spMkLst>
        </pc:spChg>
        <pc:spChg chg="del">
          <ac:chgData name="井手 那幹" userId="10c7b8922043d385" providerId="LiveId" clId="{CCF481F3-F49E-44ED-A445-FF91EACAD2AC}" dt="2021-12-02T09:37:11.889" v="21928" actId="478"/>
          <ac:spMkLst>
            <pc:docMk/>
            <pc:sldMk cId="369219786" sldId="345"/>
            <ac:spMk id="19" creationId="{441DAE5F-2371-49AA-9EA5-A645410650BF}"/>
          </ac:spMkLst>
        </pc:spChg>
        <pc:spChg chg="del">
          <ac:chgData name="井手 那幹" userId="10c7b8922043d385" providerId="LiveId" clId="{CCF481F3-F49E-44ED-A445-FF91EACAD2AC}" dt="2021-12-02T09:37:29.295" v="21930" actId="478"/>
          <ac:spMkLst>
            <pc:docMk/>
            <pc:sldMk cId="369219786" sldId="345"/>
            <ac:spMk id="20" creationId="{B7B48D87-269C-468C-8D4F-614CB79E793B}"/>
          </ac:spMkLst>
        </pc:spChg>
        <pc:spChg chg="del">
          <ac:chgData name="井手 那幹" userId="10c7b8922043d385" providerId="LiveId" clId="{CCF481F3-F49E-44ED-A445-FF91EACAD2AC}" dt="2021-12-02T09:37:29.295" v="21930" actId="478"/>
          <ac:spMkLst>
            <pc:docMk/>
            <pc:sldMk cId="369219786" sldId="345"/>
            <ac:spMk id="21" creationId="{9A629CA1-872D-45F3-9C1C-0505B0E5B3A4}"/>
          </ac:spMkLst>
        </pc:spChg>
        <pc:spChg chg="del">
          <ac:chgData name="井手 那幹" userId="10c7b8922043d385" providerId="LiveId" clId="{CCF481F3-F49E-44ED-A445-FF91EACAD2AC}" dt="2021-12-02T09:37:29.295" v="21930" actId="478"/>
          <ac:spMkLst>
            <pc:docMk/>
            <pc:sldMk cId="369219786" sldId="345"/>
            <ac:spMk id="22" creationId="{8FE53BFC-5DCC-4FAE-8D0F-E0D7CF5F4772}"/>
          </ac:spMkLst>
        </pc:spChg>
        <pc:spChg chg="del">
          <ac:chgData name="井手 那幹" userId="10c7b8922043d385" providerId="LiveId" clId="{CCF481F3-F49E-44ED-A445-FF91EACAD2AC}" dt="2021-12-02T09:37:20.044" v="21929" actId="478"/>
          <ac:spMkLst>
            <pc:docMk/>
            <pc:sldMk cId="369219786" sldId="345"/>
            <ac:spMk id="23" creationId="{D6D8BEB0-F4EB-4D6B-972C-8B530DBBB173}"/>
          </ac:spMkLst>
        </pc:spChg>
        <pc:spChg chg="del">
          <ac:chgData name="井手 那幹" userId="10c7b8922043d385" providerId="LiveId" clId="{CCF481F3-F49E-44ED-A445-FF91EACAD2AC}" dt="2021-12-02T09:37:29.295" v="21930" actId="478"/>
          <ac:spMkLst>
            <pc:docMk/>
            <pc:sldMk cId="369219786" sldId="345"/>
            <ac:spMk id="24" creationId="{2019A52C-CA32-46DE-87D5-07D566ECA878}"/>
          </ac:spMkLst>
        </pc:spChg>
        <pc:spChg chg="del">
          <ac:chgData name="井手 那幹" userId="10c7b8922043d385" providerId="LiveId" clId="{CCF481F3-F49E-44ED-A445-FF91EACAD2AC}" dt="2021-12-02T09:37:29.295" v="21930" actId="478"/>
          <ac:spMkLst>
            <pc:docMk/>
            <pc:sldMk cId="369219786" sldId="345"/>
            <ac:spMk id="25" creationId="{CEF02A84-F780-4C07-B086-38EEB7597AFB}"/>
          </ac:spMkLst>
        </pc:spChg>
        <pc:spChg chg="del">
          <ac:chgData name="井手 那幹" userId="10c7b8922043d385" providerId="LiveId" clId="{CCF481F3-F49E-44ED-A445-FF91EACAD2AC}" dt="2021-12-02T09:37:29.295" v="21930" actId="478"/>
          <ac:spMkLst>
            <pc:docMk/>
            <pc:sldMk cId="369219786" sldId="345"/>
            <ac:spMk id="26" creationId="{1D2E56FE-1226-492A-87F0-F4205C8E0281}"/>
          </ac:spMkLst>
        </pc:spChg>
        <pc:spChg chg="del">
          <ac:chgData name="井手 那幹" userId="10c7b8922043d385" providerId="LiveId" clId="{CCF481F3-F49E-44ED-A445-FF91EACAD2AC}" dt="2021-12-02T09:37:20.044" v="21929" actId="478"/>
          <ac:spMkLst>
            <pc:docMk/>
            <pc:sldMk cId="369219786" sldId="345"/>
            <ac:spMk id="27" creationId="{F41BD5F7-725E-40C2-BC27-72C2C2EF4A6D}"/>
          </ac:spMkLst>
        </pc:spChg>
        <pc:spChg chg="del">
          <ac:chgData name="井手 那幹" userId="10c7b8922043d385" providerId="LiveId" clId="{CCF481F3-F49E-44ED-A445-FF91EACAD2AC}" dt="2021-12-02T09:37:20.044" v="21929" actId="478"/>
          <ac:spMkLst>
            <pc:docMk/>
            <pc:sldMk cId="369219786" sldId="345"/>
            <ac:spMk id="28" creationId="{C8B36699-46E7-4A20-87F5-A55BA3AF10CA}"/>
          </ac:spMkLst>
        </pc:spChg>
        <pc:spChg chg="mod">
          <ac:chgData name="井手 那幹" userId="10c7b8922043d385" providerId="LiveId" clId="{CCF481F3-F49E-44ED-A445-FF91EACAD2AC}" dt="2021-12-02T09:43:54.900" v="22007" actId="1076"/>
          <ac:spMkLst>
            <pc:docMk/>
            <pc:sldMk cId="369219786" sldId="345"/>
            <ac:spMk id="29" creationId="{6440FB13-63D6-4BC0-9B3F-364603BAF838}"/>
          </ac:spMkLst>
        </pc:spChg>
        <pc:spChg chg="del mod">
          <ac:chgData name="井手 那幹" userId="10c7b8922043d385" providerId="LiveId" clId="{CCF481F3-F49E-44ED-A445-FF91EACAD2AC}" dt="2021-12-02T09:38:24.395" v="21937" actId="478"/>
          <ac:spMkLst>
            <pc:docMk/>
            <pc:sldMk cId="369219786" sldId="345"/>
            <ac:spMk id="30" creationId="{01934E11-687B-444A-A18E-BD873EC17868}"/>
          </ac:spMkLst>
        </pc:spChg>
        <pc:spChg chg="mod">
          <ac:chgData name="井手 那幹" userId="10c7b8922043d385" providerId="LiveId" clId="{CCF481F3-F49E-44ED-A445-FF91EACAD2AC}" dt="2021-12-02T09:43:54.900" v="22007" actId="1076"/>
          <ac:spMkLst>
            <pc:docMk/>
            <pc:sldMk cId="369219786" sldId="345"/>
            <ac:spMk id="31" creationId="{4C956A04-16BD-4BBA-A42A-27F06345546E}"/>
          </ac:spMkLst>
        </pc:spChg>
        <pc:spChg chg="del">
          <ac:chgData name="井手 那幹" userId="10c7b8922043d385" providerId="LiveId" clId="{CCF481F3-F49E-44ED-A445-FF91EACAD2AC}" dt="2021-12-02T09:38:59.387" v="21941" actId="478"/>
          <ac:spMkLst>
            <pc:docMk/>
            <pc:sldMk cId="369219786" sldId="345"/>
            <ac:spMk id="32" creationId="{9963CF7F-96ED-4C3E-B53C-905458A1E01C}"/>
          </ac:spMkLst>
        </pc:spChg>
        <pc:spChg chg="mod">
          <ac:chgData name="井手 那幹" userId="10c7b8922043d385" providerId="LiveId" clId="{CCF481F3-F49E-44ED-A445-FF91EACAD2AC}" dt="2021-12-02T09:43:54.900" v="22007" actId="1076"/>
          <ac:spMkLst>
            <pc:docMk/>
            <pc:sldMk cId="369219786" sldId="345"/>
            <ac:spMk id="33" creationId="{57CED978-FF7B-4678-AA86-6A348E28FE93}"/>
          </ac:spMkLst>
        </pc:spChg>
        <pc:spChg chg="mod">
          <ac:chgData name="井手 那幹" userId="10c7b8922043d385" providerId="LiveId" clId="{CCF481F3-F49E-44ED-A445-FF91EACAD2AC}" dt="2021-12-02T09:53:38.838" v="22091" actId="207"/>
          <ac:spMkLst>
            <pc:docMk/>
            <pc:sldMk cId="369219786" sldId="345"/>
            <ac:spMk id="38" creationId="{5D5434D9-091A-4518-9744-7CAB63067BD2}"/>
          </ac:spMkLst>
        </pc:spChg>
        <pc:spChg chg="mod">
          <ac:chgData name="井手 那幹" userId="10c7b8922043d385" providerId="LiveId" clId="{CCF481F3-F49E-44ED-A445-FF91EACAD2AC}" dt="2021-12-02T09:53:36.110" v="22090" actId="207"/>
          <ac:spMkLst>
            <pc:docMk/>
            <pc:sldMk cId="369219786" sldId="345"/>
            <ac:spMk id="39" creationId="{1694CBFC-279C-4178-B500-1B0506DF4068}"/>
          </ac:spMkLst>
        </pc:spChg>
        <pc:spChg chg="mod">
          <ac:chgData name="井手 那幹" userId="10c7b8922043d385" providerId="LiveId" clId="{CCF481F3-F49E-44ED-A445-FF91EACAD2AC}" dt="2021-12-02T09:43:54.900" v="22007" actId="1076"/>
          <ac:spMkLst>
            <pc:docMk/>
            <pc:sldMk cId="369219786" sldId="345"/>
            <ac:spMk id="40" creationId="{531B3F9B-5FB5-4904-8AB6-9FDAA64E3352}"/>
          </ac:spMkLst>
        </pc:spChg>
        <pc:spChg chg="mod">
          <ac:chgData name="井手 那幹" userId="10c7b8922043d385" providerId="LiveId" clId="{CCF481F3-F49E-44ED-A445-FF91EACAD2AC}" dt="2021-12-02T09:43:54.900" v="22007" actId="1076"/>
          <ac:spMkLst>
            <pc:docMk/>
            <pc:sldMk cId="369219786" sldId="345"/>
            <ac:spMk id="41" creationId="{83890A2F-B966-42DF-B232-E6C782DF0DE4}"/>
          </ac:spMkLst>
        </pc:spChg>
        <pc:spChg chg="mod">
          <ac:chgData name="井手 那幹" userId="10c7b8922043d385" providerId="LiveId" clId="{CCF481F3-F49E-44ED-A445-FF91EACAD2AC}" dt="2021-12-02T09:43:54.900" v="22007" actId="1076"/>
          <ac:spMkLst>
            <pc:docMk/>
            <pc:sldMk cId="369219786" sldId="345"/>
            <ac:spMk id="44" creationId="{B486301D-1272-42CD-AC88-23BFF89367D1}"/>
          </ac:spMkLst>
        </pc:spChg>
      </pc:sldChg>
      <pc:sldChg chg="addSp delSp modSp add mod modTransition">
        <pc:chgData name="井手 那幹" userId="10c7b8922043d385" providerId="LiveId" clId="{CCF481F3-F49E-44ED-A445-FF91EACAD2AC}" dt="2021-12-03T15:51:32.090" v="33279" actId="1076"/>
        <pc:sldMkLst>
          <pc:docMk/>
          <pc:sldMk cId="379133611" sldId="346"/>
        </pc:sldMkLst>
        <pc:spChg chg="del">
          <ac:chgData name="井手 那幹" userId="10c7b8922043d385" providerId="LiveId" clId="{CCF481F3-F49E-44ED-A445-FF91EACAD2AC}" dt="2021-12-02T09:55:02.955" v="22097" actId="478"/>
          <ac:spMkLst>
            <pc:docMk/>
            <pc:sldMk cId="379133611" sldId="346"/>
            <ac:spMk id="3" creationId="{E3620F82-BD83-4C48-8D4D-E5AD1472E38C}"/>
          </ac:spMkLst>
        </pc:spChg>
        <pc:spChg chg="del">
          <ac:chgData name="井手 那幹" userId="10c7b8922043d385" providerId="LiveId" clId="{CCF481F3-F49E-44ED-A445-FF91EACAD2AC}" dt="2021-12-02T09:54:50.308" v="22093" actId="478"/>
          <ac:spMkLst>
            <pc:docMk/>
            <pc:sldMk cId="379133611" sldId="346"/>
            <ac:spMk id="4" creationId="{577E5732-4E48-4386-B5A1-E7E4F328D53A}"/>
          </ac:spMkLst>
        </pc:spChg>
        <pc:spChg chg="mod">
          <ac:chgData name="井手 那幹" userId="10c7b8922043d385" providerId="LiveId" clId="{CCF481F3-F49E-44ED-A445-FF91EACAD2AC}" dt="2021-12-02T10:01:21.757" v="22142" actId="1076"/>
          <ac:spMkLst>
            <pc:docMk/>
            <pc:sldMk cId="379133611" sldId="346"/>
            <ac:spMk id="6" creationId="{BE18FB1E-23E4-40A3-BDA8-58CEF51496CE}"/>
          </ac:spMkLst>
        </pc:spChg>
        <pc:spChg chg="mod">
          <ac:chgData name="井手 那幹" userId="10c7b8922043d385" providerId="LiveId" clId="{CCF481F3-F49E-44ED-A445-FF91EACAD2AC}" dt="2021-12-02T14:29:32.954" v="22396" actId="20577"/>
          <ac:spMkLst>
            <pc:docMk/>
            <pc:sldMk cId="379133611" sldId="346"/>
            <ac:spMk id="8" creationId="{0057EEC5-BCB7-461F-8D2E-ACBDF93272A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79133611" sldId="346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2-02T09:54:52.585" v="22094" actId="478"/>
          <ac:spMkLst>
            <pc:docMk/>
            <pc:sldMk cId="379133611" sldId="346"/>
            <ac:spMk id="11" creationId="{D6E28FC3-69DA-4778-9258-D4EFA52F918D}"/>
          </ac:spMkLst>
        </pc:spChg>
        <pc:spChg chg="del">
          <ac:chgData name="井手 那幹" userId="10c7b8922043d385" providerId="LiveId" clId="{CCF481F3-F49E-44ED-A445-FF91EACAD2AC}" dt="2021-12-02T09:54:56.819" v="22095" actId="478"/>
          <ac:spMkLst>
            <pc:docMk/>
            <pc:sldMk cId="379133611" sldId="346"/>
            <ac:spMk id="12" creationId="{887DAFE2-B50F-4206-8890-F5C1CA062C88}"/>
          </ac:spMkLst>
        </pc:spChg>
        <pc:spChg chg="del">
          <ac:chgData name="井手 那幹" userId="10c7b8922043d385" providerId="LiveId" clId="{CCF481F3-F49E-44ED-A445-FF91EACAD2AC}" dt="2021-12-02T09:54:56.819" v="22095" actId="478"/>
          <ac:spMkLst>
            <pc:docMk/>
            <pc:sldMk cId="379133611" sldId="346"/>
            <ac:spMk id="13" creationId="{B7C632D2-5964-4FB8-BC6C-B93143B8C288}"/>
          </ac:spMkLst>
        </pc:spChg>
        <pc:spChg chg="mod">
          <ac:chgData name="井手 那幹" userId="10c7b8922043d385" providerId="LiveId" clId="{CCF481F3-F49E-44ED-A445-FF91EACAD2AC}" dt="2021-12-02T10:01:21.757" v="22142" actId="1076"/>
          <ac:spMkLst>
            <pc:docMk/>
            <pc:sldMk cId="379133611" sldId="346"/>
            <ac:spMk id="14" creationId="{3ACDF8E9-5947-4EE9-A714-73D1BA10250C}"/>
          </ac:spMkLst>
        </pc:spChg>
        <pc:spChg chg="del">
          <ac:chgData name="井手 那幹" userId="10c7b8922043d385" providerId="LiveId" clId="{CCF481F3-F49E-44ED-A445-FF91EACAD2AC}" dt="2021-12-02T09:55:01.075" v="22096" actId="478"/>
          <ac:spMkLst>
            <pc:docMk/>
            <pc:sldMk cId="379133611" sldId="346"/>
            <ac:spMk id="15" creationId="{2D6BA3C9-FFDA-40B4-A2E9-8DD7B7133B37}"/>
          </ac:spMkLst>
        </pc:spChg>
        <pc:spChg chg="del">
          <ac:chgData name="井手 那幹" userId="10c7b8922043d385" providerId="LiveId" clId="{CCF481F3-F49E-44ED-A445-FF91EACAD2AC}" dt="2021-12-02T09:55:01.075" v="22096" actId="478"/>
          <ac:spMkLst>
            <pc:docMk/>
            <pc:sldMk cId="379133611" sldId="346"/>
            <ac:spMk id="16" creationId="{88980BED-B6C2-4C7A-8FF3-0F00DD516198}"/>
          </ac:spMkLst>
        </pc:spChg>
        <pc:spChg chg="del">
          <ac:chgData name="井手 那幹" userId="10c7b8922043d385" providerId="LiveId" clId="{CCF481F3-F49E-44ED-A445-FF91EACAD2AC}" dt="2021-12-02T09:55:01.075" v="22096" actId="478"/>
          <ac:spMkLst>
            <pc:docMk/>
            <pc:sldMk cId="379133611" sldId="346"/>
            <ac:spMk id="17" creationId="{53B1873D-9478-4073-9C0D-C822358F6AF5}"/>
          </ac:spMkLst>
        </pc:spChg>
        <pc:spChg chg="del">
          <ac:chgData name="井手 那幹" userId="10c7b8922043d385" providerId="LiveId" clId="{CCF481F3-F49E-44ED-A445-FF91EACAD2AC}" dt="2021-12-02T09:55:01.075" v="22096" actId="478"/>
          <ac:spMkLst>
            <pc:docMk/>
            <pc:sldMk cId="379133611" sldId="346"/>
            <ac:spMk id="18" creationId="{9D648E17-42C0-4BAF-923B-D93763613003}"/>
          </ac:spMkLst>
        </pc:spChg>
        <pc:spChg chg="del">
          <ac:chgData name="井手 那幹" userId="10c7b8922043d385" providerId="LiveId" clId="{CCF481F3-F49E-44ED-A445-FF91EACAD2AC}" dt="2021-12-02T09:55:01.075" v="22096" actId="478"/>
          <ac:spMkLst>
            <pc:docMk/>
            <pc:sldMk cId="379133611" sldId="346"/>
            <ac:spMk id="19" creationId="{441DAE5F-2371-49AA-9EA5-A645410650BF}"/>
          </ac:spMkLst>
        </pc:spChg>
        <pc:spChg chg="del">
          <ac:chgData name="井手 那幹" userId="10c7b8922043d385" providerId="LiveId" clId="{CCF481F3-F49E-44ED-A445-FF91EACAD2AC}" dt="2021-12-02T09:54:56.819" v="22095" actId="478"/>
          <ac:spMkLst>
            <pc:docMk/>
            <pc:sldMk cId="379133611" sldId="346"/>
            <ac:spMk id="20" creationId="{B7B48D87-269C-468C-8D4F-614CB79E793B}"/>
          </ac:spMkLst>
        </pc:spChg>
        <pc:spChg chg="del">
          <ac:chgData name="井手 那幹" userId="10c7b8922043d385" providerId="LiveId" clId="{CCF481F3-F49E-44ED-A445-FF91EACAD2AC}" dt="2021-12-02T09:54:56.819" v="22095" actId="478"/>
          <ac:spMkLst>
            <pc:docMk/>
            <pc:sldMk cId="379133611" sldId="346"/>
            <ac:spMk id="21" creationId="{9A629CA1-872D-45F3-9C1C-0505B0E5B3A4}"/>
          </ac:spMkLst>
        </pc:spChg>
        <pc:spChg chg="del">
          <ac:chgData name="井手 那幹" userId="10c7b8922043d385" providerId="LiveId" clId="{CCF481F3-F49E-44ED-A445-FF91EACAD2AC}" dt="2021-12-02T09:54:56.819" v="22095" actId="478"/>
          <ac:spMkLst>
            <pc:docMk/>
            <pc:sldMk cId="379133611" sldId="346"/>
            <ac:spMk id="22" creationId="{8FE53BFC-5DCC-4FAE-8D0F-E0D7CF5F4772}"/>
          </ac:spMkLst>
        </pc:spChg>
        <pc:spChg chg="del">
          <ac:chgData name="井手 那幹" userId="10c7b8922043d385" providerId="LiveId" clId="{CCF481F3-F49E-44ED-A445-FF91EACAD2AC}" dt="2021-12-02T09:55:01.075" v="22096" actId="478"/>
          <ac:spMkLst>
            <pc:docMk/>
            <pc:sldMk cId="379133611" sldId="346"/>
            <ac:spMk id="23" creationId="{D6D8BEB0-F4EB-4D6B-972C-8B530DBBB173}"/>
          </ac:spMkLst>
        </pc:spChg>
        <pc:spChg chg="del">
          <ac:chgData name="井手 那幹" userId="10c7b8922043d385" providerId="LiveId" clId="{CCF481F3-F49E-44ED-A445-FF91EACAD2AC}" dt="2021-12-02T09:54:56.819" v="22095" actId="478"/>
          <ac:spMkLst>
            <pc:docMk/>
            <pc:sldMk cId="379133611" sldId="346"/>
            <ac:spMk id="24" creationId="{2019A52C-CA32-46DE-87D5-07D566ECA878}"/>
          </ac:spMkLst>
        </pc:spChg>
        <pc:spChg chg="del">
          <ac:chgData name="井手 那幹" userId="10c7b8922043d385" providerId="LiveId" clId="{CCF481F3-F49E-44ED-A445-FF91EACAD2AC}" dt="2021-12-02T09:54:56.819" v="22095" actId="478"/>
          <ac:spMkLst>
            <pc:docMk/>
            <pc:sldMk cId="379133611" sldId="346"/>
            <ac:spMk id="25" creationId="{CEF02A84-F780-4C07-B086-38EEB7597AFB}"/>
          </ac:spMkLst>
        </pc:spChg>
        <pc:spChg chg="del">
          <ac:chgData name="井手 那幹" userId="10c7b8922043d385" providerId="LiveId" clId="{CCF481F3-F49E-44ED-A445-FF91EACAD2AC}" dt="2021-12-02T09:54:56.819" v="22095" actId="478"/>
          <ac:spMkLst>
            <pc:docMk/>
            <pc:sldMk cId="379133611" sldId="346"/>
            <ac:spMk id="26" creationId="{1D2E56FE-1226-492A-87F0-F4205C8E0281}"/>
          </ac:spMkLst>
        </pc:spChg>
        <pc:spChg chg="del">
          <ac:chgData name="井手 那幹" userId="10c7b8922043d385" providerId="LiveId" clId="{CCF481F3-F49E-44ED-A445-FF91EACAD2AC}" dt="2021-12-02T09:55:01.075" v="22096" actId="478"/>
          <ac:spMkLst>
            <pc:docMk/>
            <pc:sldMk cId="379133611" sldId="346"/>
            <ac:spMk id="27" creationId="{F41BD5F7-725E-40C2-BC27-72C2C2EF4A6D}"/>
          </ac:spMkLst>
        </pc:spChg>
        <pc:spChg chg="del">
          <ac:chgData name="井手 那幹" userId="10c7b8922043d385" providerId="LiveId" clId="{CCF481F3-F49E-44ED-A445-FF91EACAD2AC}" dt="2021-12-02T09:55:01.075" v="22096" actId="478"/>
          <ac:spMkLst>
            <pc:docMk/>
            <pc:sldMk cId="379133611" sldId="346"/>
            <ac:spMk id="28" creationId="{C8B36699-46E7-4A20-87F5-A55BA3AF10CA}"/>
          </ac:spMkLst>
        </pc:spChg>
        <pc:spChg chg="mod">
          <ac:chgData name="井手 那幹" userId="10c7b8922043d385" providerId="LiveId" clId="{CCF481F3-F49E-44ED-A445-FF91EACAD2AC}" dt="2021-12-02T10:01:35.171" v="22143" actId="1076"/>
          <ac:spMkLst>
            <pc:docMk/>
            <pc:sldMk cId="379133611" sldId="346"/>
            <ac:spMk id="29" creationId="{6440FB13-63D6-4BC0-9B3F-364603BAF838}"/>
          </ac:spMkLst>
        </pc:spChg>
        <pc:spChg chg="del">
          <ac:chgData name="井手 那幹" userId="10c7b8922043d385" providerId="LiveId" clId="{CCF481F3-F49E-44ED-A445-FF91EACAD2AC}" dt="2021-12-02T09:55:05.104" v="22098" actId="478"/>
          <ac:spMkLst>
            <pc:docMk/>
            <pc:sldMk cId="379133611" sldId="346"/>
            <ac:spMk id="30" creationId="{01934E11-687B-444A-A18E-BD873EC17868}"/>
          </ac:spMkLst>
        </pc:spChg>
        <pc:spChg chg="mod">
          <ac:chgData name="井手 那幹" userId="10c7b8922043d385" providerId="LiveId" clId="{CCF481F3-F49E-44ED-A445-FF91EACAD2AC}" dt="2021-12-03T15:51:32.090" v="33279" actId="1076"/>
          <ac:spMkLst>
            <pc:docMk/>
            <pc:sldMk cId="379133611" sldId="346"/>
            <ac:spMk id="31" creationId="{4C956A04-16BD-4BBA-A42A-27F06345546E}"/>
          </ac:spMkLst>
        </pc:spChg>
        <pc:spChg chg="del">
          <ac:chgData name="井手 那幹" userId="10c7b8922043d385" providerId="LiveId" clId="{CCF481F3-F49E-44ED-A445-FF91EACAD2AC}" dt="2021-12-02T09:55:10.193" v="22099" actId="478"/>
          <ac:spMkLst>
            <pc:docMk/>
            <pc:sldMk cId="379133611" sldId="346"/>
            <ac:spMk id="32" creationId="{9963CF7F-96ED-4C3E-B53C-905458A1E01C}"/>
          </ac:spMkLst>
        </pc:spChg>
        <pc:spChg chg="mod">
          <ac:chgData name="井手 那幹" userId="10c7b8922043d385" providerId="LiveId" clId="{CCF481F3-F49E-44ED-A445-FF91EACAD2AC}" dt="2021-12-02T10:01:21.757" v="22142" actId="1076"/>
          <ac:spMkLst>
            <pc:docMk/>
            <pc:sldMk cId="379133611" sldId="346"/>
            <ac:spMk id="33" creationId="{57CED978-FF7B-4678-AA86-6A348E28FE93}"/>
          </ac:spMkLst>
        </pc:spChg>
        <pc:spChg chg="add mod">
          <ac:chgData name="井手 那幹" userId="10c7b8922043d385" providerId="LiveId" clId="{CCF481F3-F49E-44ED-A445-FF91EACAD2AC}" dt="2021-12-03T15:51:32.090" v="33279" actId="1076"/>
          <ac:spMkLst>
            <pc:docMk/>
            <pc:sldMk cId="379133611" sldId="346"/>
            <ac:spMk id="34" creationId="{231F4EC2-B803-4477-A4BE-376E090E206B}"/>
          </ac:spMkLst>
        </pc:spChg>
        <pc:spChg chg="del mod">
          <ac:chgData name="井手 那幹" userId="10c7b8922043d385" providerId="LiveId" clId="{CCF481F3-F49E-44ED-A445-FF91EACAD2AC}" dt="2021-12-03T15:51:25.432" v="33278" actId="478"/>
          <ac:spMkLst>
            <pc:docMk/>
            <pc:sldMk cId="379133611" sldId="346"/>
            <ac:spMk id="38" creationId="{5D5434D9-091A-4518-9744-7CAB63067BD2}"/>
          </ac:spMkLst>
        </pc:spChg>
        <pc:spChg chg="del mod">
          <ac:chgData name="井手 那幹" userId="10c7b8922043d385" providerId="LiveId" clId="{CCF481F3-F49E-44ED-A445-FF91EACAD2AC}" dt="2021-12-02T10:06:44.382" v="22166" actId="478"/>
          <ac:spMkLst>
            <pc:docMk/>
            <pc:sldMk cId="379133611" sldId="346"/>
            <ac:spMk id="39" creationId="{1694CBFC-279C-4178-B500-1B0506DF4068}"/>
          </ac:spMkLst>
        </pc:spChg>
        <pc:spChg chg="mod">
          <ac:chgData name="井手 那幹" userId="10c7b8922043d385" providerId="LiveId" clId="{CCF481F3-F49E-44ED-A445-FF91EACAD2AC}" dt="2021-12-02T10:01:21.757" v="22142" actId="1076"/>
          <ac:spMkLst>
            <pc:docMk/>
            <pc:sldMk cId="379133611" sldId="346"/>
            <ac:spMk id="40" creationId="{531B3F9B-5FB5-4904-8AB6-9FDAA64E3352}"/>
          </ac:spMkLst>
        </pc:spChg>
        <pc:spChg chg="mod">
          <ac:chgData name="井手 那幹" userId="10c7b8922043d385" providerId="LiveId" clId="{CCF481F3-F49E-44ED-A445-FF91EACAD2AC}" dt="2021-12-02T10:01:21.757" v="22142" actId="1076"/>
          <ac:spMkLst>
            <pc:docMk/>
            <pc:sldMk cId="379133611" sldId="346"/>
            <ac:spMk id="41" creationId="{83890A2F-B966-42DF-B232-E6C782DF0DE4}"/>
          </ac:spMkLst>
        </pc:spChg>
        <pc:spChg chg="add mod">
          <ac:chgData name="井手 那幹" userId="10c7b8922043d385" providerId="LiveId" clId="{CCF481F3-F49E-44ED-A445-FF91EACAD2AC}" dt="2021-12-03T15:51:32.090" v="33279" actId="1076"/>
          <ac:spMkLst>
            <pc:docMk/>
            <pc:sldMk cId="379133611" sldId="346"/>
            <ac:spMk id="42" creationId="{A5F1C56F-8AD9-4750-A056-9215910DFA5F}"/>
          </ac:spMkLst>
        </pc:spChg>
        <pc:spChg chg="add mod">
          <ac:chgData name="井手 那幹" userId="10c7b8922043d385" providerId="LiveId" clId="{CCF481F3-F49E-44ED-A445-FF91EACAD2AC}" dt="2021-12-02T10:01:21.757" v="22142" actId="1076"/>
          <ac:spMkLst>
            <pc:docMk/>
            <pc:sldMk cId="379133611" sldId="346"/>
            <ac:spMk id="43" creationId="{150B0490-150A-46B8-AFB1-D1DB52B8494E}"/>
          </ac:spMkLst>
        </pc:spChg>
        <pc:spChg chg="mod">
          <ac:chgData name="井手 那幹" userId="10c7b8922043d385" providerId="LiveId" clId="{CCF481F3-F49E-44ED-A445-FF91EACAD2AC}" dt="2021-12-02T10:01:21.757" v="22142" actId="1076"/>
          <ac:spMkLst>
            <pc:docMk/>
            <pc:sldMk cId="379133611" sldId="346"/>
            <ac:spMk id="44" creationId="{B486301D-1272-42CD-AC88-23BFF89367D1}"/>
          </ac:spMkLst>
        </pc:spChg>
        <pc:spChg chg="add mod">
          <ac:chgData name="井手 那幹" userId="10c7b8922043d385" providerId="LiveId" clId="{CCF481F3-F49E-44ED-A445-FF91EACAD2AC}" dt="2021-12-02T10:01:21.757" v="22142" actId="1076"/>
          <ac:spMkLst>
            <pc:docMk/>
            <pc:sldMk cId="379133611" sldId="346"/>
            <ac:spMk id="45" creationId="{97EDC539-1D7D-4752-9302-8A8A840D9276}"/>
          </ac:spMkLst>
        </pc:spChg>
        <pc:spChg chg="add mod">
          <ac:chgData name="井手 那幹" userId="10c7b8922043d385" providerId="LiveId" clId="{CCF481F3-F49E-44ED-A445-FF91EACAD2AC}" dt="2021-12-03T15:51:32.090" v="33279" actId="1076"/>
          <ac:spMkLst>
            <pc:docMk/>
            <pc:sldMk cId="379133611" sldId="346"/>
            <ac:spMk id="46" creationId="{F51ADA60-B1AB-4591-ADB5-ED8F2DE41C58}"/>
          </ac:spMkLst>
        </pc:spChg>
      </pc:sldChg>
      <pc:sldChg chg="modSp add del modNotesTx">
        <pc:chgData name="井手 那幹" userId="10c7b8922043d385" providerId="LiveId" clId="{CCF481F3-F49E-44ED-A445-FF91EACAD2AC}" dt="2021-12-04T03:54:18.139" v="35672" actId="47"/>
        <pc:sldMkLst>
          <pc:docMk/>
          <pc:sldMk cId="767395962" sldId="347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767395962" sldId="347"/>
            <ac:spMk id="9" creationId="{B83D02C2-DD82-4271-B06A-BB4C8AA61921}"/>
          </ac:spMkLst>
        </pc:spChg>
      </pc:sldChg>
      <pc:sldChg chg="modSp add del modNotesTx">
        <pc:chgData name="井手 那幹" userId="10c7b8922043d385" providerId="LiveId" clId="{CCF481F3-F49E-44ED-A445-FF91EACAD2AC}" dt="2021-12-04T03:54:18.139" v="35672" actId="47"/>
        <pc:sldMkLst>
          <pc:docMk/>
          <pc:sldMk cId="3778405685" sldId="348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3778405685" sldId="348"/>
            <ac:spMk id="9" creationId="{B83D02C2-DD82-4271-B06A-BB4C8AA61921}"/>
          </ac:spMkLst>
        </pc:spChg>
      </pc:sldChg>
      <pc:sldChg chg="delSp modSp add mod setBg">
        <pc:chgData name="井手 那幹" userId="10c7b8922043d385" providerId="LiveId" clId="{CCF481F3-F49E-44ED-A445-FF91EACAD2AC}" dt="2021-12-03T15:50:38.938" v="33272" actId="478"/>
        <pc:sldMkLst>
          <pc:docMk/>
          <pc:sldMk cId="2273578105" sldId="349"/>
        </pc:sldMkLst>
        <pc:spChg chg="del">
          <ac:chgData name="井手 那幹" userId="10c7b8922043d385" providerId="LiveId" clId="{CCF481F3-F49E-44ED-A445-FF91EACAD2AC}" dt="2021-12-03T05:24:47.567" v="22607" actId="478"/>
          <ac:spMkLst>
            <pc:docMk/>
            <pc:sldMk cId="2273578105" sldId="349"/>
            <ac:spMk id="4" creationId="{577E5732-4E48-4386-B5A1-E7E4F328D53A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2273578105" sldId="349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2-03T05:24:49.904" v="22608" actId="478"/>
          <ac:spMkLst>
            <pc:docMk/>
            <pc:sldMk cId="2273578105" sldId="349"/>
            <ac:spMk id="11" creationId="{D6E28FC3-69DA-4778-9258-D4EFA52F918D}"/>
          </ac:spMkLst>
        </pc:spChg>
        <pc:spChg chg="del">
          <ac:chgData name="井手 那幹" userId="10c7b8922043d385" providerId="LiveId" clId="{CCF481F3-F49E-44ED-A445-FF91EACAD2AC}" dt="2021-12-03T15:50:38.938" v="33272" actId="478"/>
          <ac:spMkLst>
            <pc:docMk/>
            <pc:sldMk cId="2273578105" sldId="349"/>
            <ac:spMk id="40" creationId="{17F7B8AC-A44A-4578-9D80-4BEAF924FE1B}"/>
          </ac:spMkLst>
        </pc:spChg>
      </pc:sldChg>
      <pc:sldChg chg="delSp modSp add del mod">
        <pc:chgData name="井手 那幹" userId="10c7b8922043d385" providerId="LiveId" clId="{CCF481F3-F49E-44ED-A445-FF91EACAD2AC}" dt="2021-12-04T03:54:18.139" v="35672" actId="47"/>
        <pc:sldMkLst>
          <pc:docMk/>
          <pc:sldMk cId="3061464967" sldId="350"/>
        </pc:sldMkLst>
        <pc:spChg chg="mod">
          <ac:chgData name="井手 那幹" userId="10c7b8922043d385" providerId="LiveId" clId="{CCF481F3-F49E-44ED-A445-FF91EACAD2AC}" dt="2021-12-03T05:14:03.817" v="22583" actId="1076"/>
          <ac:spMkLst>
            <pc:docMk/>
            <pc:sldMk cId="3061464967" sldId="350"/>
            <ac:spMk id="2" creationId="{1CB49E8A-A0A8-4DFF-B852-E672D5CF3536}"/>
          </ac:spMkLst>
        </pc:spChg>
        <pc:spChg chg="del">
          <ac:chgData name="井手 那幹" userId="10c7b8922043d385" providerId="LiveId" clId="{CCF481F3-F49E-44ED-A445-FF91EACAD2AC}" dt="2021-12-03T05:14:10.698" v="22586" actId="478"/>
          <ac:spMkLst>
            <pc:docMk/>
            <pc:sldMk cId="3061464967" sldId="350"/>
            <ac:spMk id="5" creationId="{A31140DB-79D4-4A75-B610-7CA50116D40E}"/>
          </ac:spMkLst>
        </pc:spChg>
        <pc:spChg chg="del mod">
          <ac:chgData name="井手 那幹" userId="10c7b8922043d385" providerId="LiveId" clId="{CCF481F3-F49E-44ED-A445-FF91EACAD2AC}" dt="2021-12-03T05:14:06.088" v="22585" actId="478"/>
          <ac:spMkLst>
            <pc:docMk/>
            <pc:sldMk cId="3061464967" sldId="350"/>
            <ac:spMk id="8" creationId="{0057EEC5-BCB7-461F-8D2E-ACBDF93272AA}"/>
          </ac:spMkLst>
        </pc:spChg>
        <pc:spChg chg="del">
          <ac:chgData name="井手 那幹" userId="10c7b8922043d385" providerId="LiveId" clId="{CCF481F3-F49E-44ED-A445-FF91EACAD2AC}" dt="2021-12-03T05:14:10.698" v="22586" actId="478"/>
          <ac:spMkLst>
            <pc:docMk/>
            <pc:sldMk cId="3061464967" sldId="350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2-03T05:14:10.698" v="22586" actId="478"/>
          <ac:spMkLst>
            <pc:docMk/>
            <pc:sldMk cId="3061464967" sldId="350"/>
            <ac:spMk id="10" creationId="{591BD88C-7C90-4343-8FC0-FC134A78695C}"/>
          </ac:spMkLst>
        </pc:spChg>
        <pc:spChg chg="del">
          <ac:chgData name="井手 那幹" userId="10c7b8922043d385" providerId="LiveId" clId="{CCF481F3-F49E-44ED-A445-FF91EACAD2AC}" dt="2021-12-03T05:14:44.746" v="22587" actId="478"/>
          <ac:spMkLst>
            <pc:docMk/>
            <pc:sldMk cId="3061464967" sldId="350"/>
            <ac:spMk id="12" creationId="{887DAFE2-B50F-4206-8890-F5C1CA062C88}"/>
          </ac:spMkLst>
        </pc:spChg>
        <pc:spChg chg="del">
          <ac:chgData name="井手 那幹" userId="10c7b8922043d385" providerId="LiveId" clId="{CCF481F3-F49E-44ED-A445-FF91EACAD2AC}" dt="2021-12-03T05:14:44.746" v="22587" actId="478"/>
          <ac:spMkLst>
            <pc:docMk/>
            <pc:sldMk cId="3061464967" sldId="350"/>
            <ac:spMk id="13" creationId="{B7C632D2-5964-4FB8-BC6C-B93143B8C288}"/>
          </ac:spMkLst>
        </pc:spChg>
        <pc:spChg chg="del">
          <ac:chgData name="井手 那幹" userId="10c7b8922043d385" providerId="LiveId" clId="{CCF481F3-F49E-44ED-A445-FF91EACAD2AC}" dt="2021-12-03T05:14:51.282" v="22588" actId="478"/>
          <ac:spMkLst>
            <pc:docMk/>
            <pc:sldMk cId="3061464967" sldId="350"/>
            <ac:spMk id="15" creationId="{2D6BA3C9-FFDA-40B4-A2E9-8DD7B7133B37}"/>
          </ac:spMkLst>
        </pc:spChg>
        <pc:spChg chg="del">
          <ac:chgData name="井手 那幹" userId="10c7b8922043d385" providerId="LiveId" clId="{CCF481F3-F49E-44ED-A445-FF91EACAD2AC}" dt="2021-12-03T05:14:51.282" v="22588" actId="478"/>
          <ac:spMkLst>
            <pc:docMk/>
            <pc:sldMk cId="3061464967" sldId="350"/>
            <ac:spMk id="16" creationId="{88980BED-B6C2-4C7A-8FF3-0F00DD516198}"/>
          </ac:spMkLst>
        </pc:spChg>
        <pc:spChg chg="del">
          <ac:chgData name="井手 那幹" userId="10c7b8922043d385" providerId="LiveId" clId="{CCF481F3-F49E-44ED-A445-FF91EACAD2AC}" dt="2021-12-03T05:14:51.282" v="22588" actId="478"/>
          <ac:spMkLst>
            <pc:docMk/>
            <pc:sldMk cId="3061464967" sldId="350"/>
            <ac:spMk id="17" creationId="{53B1873D-9478-4073-9C0D-C822358F6AF5}"/>
          </ac:spMkLst>
        </pc:spChg>
        <pc:spChg chg="del">
          <ac:chgData name="井手 那幹" userId="10c7b8922043d385" providerId="LiveId" clId="{CCF481F3-F49E-44ED-A445-FF91EACAD2AC}" dt="2021-12-03T05:14:51.282" v="22588" actId="478"/>
          <ac:spMkLst>
            <pc:docMk/>
            <pc:sldMk cId="3061464967" sldId="350"/>
            <ac:spMk id="18" creationId="{9D648E17-42C0-4BAF-923B-D93763613003}"/>
          </ac:spMkLst>
        </pc:spChg>
        <pc:spChg chg="del">
          <ac:chgData name="井手 那幹" userId="10c7b8922043d385" providerId="LiveId" clId="{CCF481F3-F49E-44ED-A445-FF91EACAD2AC}" dt="2021-12-03T05:14:51.282" v="22588" actId="478"/>
          <ac:spMkLst>
            <pc:docMk/>
            <pc:sldMk cId="3061464967" sldId="350"/>
            <ac:spMk id="19" creationId="{441DAE5F-2371-49AA-9EA5-A645410650BF}"/>
          </ac:spMkLst>
        </pc:spChg>
        <pc:spChg chg="del">
          <ac:chgData name="井手 那幹" userId="10c7b8922043d385" providerId="LiveId" clId="{CCF481F3-F49E-44ED-A445-FF91EACAD2AC}" dt="2021-12-03T05:14:44.746" v="22587" actId="478"/>
          <ac:spMkLst>
            <pc:docMk/>
            <pc:sldMk cId="3061464967" sldId="350"/>
            <ac:spMk id="20" creationId="{B7B48D87-269C-468C-8D4F-614CB79E793B}"/>
          </ac:spMkLst>
        </pc:spChg>
        <pc:spChg chg="del">
          <ac:chgData name="井手 那幹" userId="10c7b8922043d385" providerId="LiveId" clId="{CCF481F3-F49E-44ED-A445-FF91EACAD2AC}" dt="2021-12-03T05:14:44.746" v="22587" actId="478"/>
          <ac:spMkLst>
            <pc:docMk/>
            <pc:sldMk cId="3061464967" sldId="350"/>
            <ac:spMk id="21" creationId="{9A629CA1-872D-45F3-9C1C-0505B0E5B3A4}"/>
          </ac:spMkLst>
        </pc:spChg>
        <pc:spChg chg="del">
          <ac:chgData name="井手 那幹" userId="10c7b8922043d385" providerId="LiveId" clId="{CCF481F3-F49E-44ED-A445-FF91EACAD2AC}" dt="2021-12-03T05:14:44.746" v="22587" actId="478"/>
          <ac:spMkLst>
            <pc:docMk/>
            <pc:sldMk cId="3061464967" sldId="350"/>
            <ac:spMk id="22" creationId="{8FE53BFC-5DCC-4FAE-8D0F-E0D7CF5F4772}"/>
          </ac:spMkLst>
        </pc:spChg>
        <pc:spChg chg="del">
          <ac:chgData name="井手 那幹" userId="10c7b8922043d385" providerId="LiveId" clId="{CCF481F3-F49E-44ED-A445-FF91EACAD2AC}" dt="2021-12-03T05:14:51.282" v="22588" actId="478"/>
          <ac:spMkLst>
            <pc:docMk/>
            <pc:sldMk cId="3061464967" sldId="350"/>
            <ac:spMk id="23" creationId="{D6D8BEB0-F4EB-4D6B-972C-8B530DBBB173}"/>
          </ac:spMkLst>
        </pc:spChg>
        <pc:spChg chg="del">
          <ac:chgData name="井手 那幹" userId="10c7b8922043d385" providerId="LiveId" clId="{CCF481F3-F49E-44ED-A445-FF91EACAD2AC}" dt="2021-12-03T05:14:44.746" v="22587" actId="478"/>
          <ac:spMkLst>
            <pc:docMk/>
            <pc:sldMk cId="3061464967" sldId="350"/>
            <ac:spMk id="24" creationId="{2019A52C-CA32-46DE-87D5-07D566ECA878}"/>
          </ac:spMkLst>
        </pc:spChg>
        <pc:spChg chg="del">
          <ac:chgData name="井手 那幹" userId="10c7b8922043d385" providerId="LiveId" clId="{CCF481F3-F49E-44ED-A445-FF91EACAD2AC}" dt="2021-12-03T05:14:44.746" v="22587" actId="478"/>
          <ac:spMkLst>
            <pc:docMk/>
            <pc:sldMk cId="3061464967" sldId="350"/>
            <ac:spMk id="25" creationId="{CEF02A84-F780-4C07-B086-38EEB7597AFB}"/>
          </ac:spMkLst>
        </pc:spChg>
        <pc:spChg chg="del">
          <ac:chgData name="井手 那幹" userId="10c7b8922043d385" providerId="LiveId" clId="{CCF481F3-F49E-44ED-A445-FF91EACAD2AC}" dt="2021-12-03T05:14:44.746" v="22587" actId="478"/>
          <ac:spMkLst>
            <pc:docMk/>
            <pc:sldMk cId="3061464967" sldId="350"/>
            <ac:spMk id="26" creationId="{1D2E56FE-1226-492A-87F0-F4205C8E0281}"/>
          </ac:spMkLst>
        </pc:spChg>
        <pc:spChg chg="del">
          <ac:chgData name="井手 那幹" userId="10c7b8922043d385" providerId="LiveId" clId="{CCF481F3-F49E-44ED-A445-FF91EACAD2AC}" dt="2021-12-03T05:14:51.282" v="22588" actId="478"/>
          <ac:spMkLst>
            <pc:docMk/>
            <pc:sldMk cId="3061464967" sldId="350"/>
            <ac:spMk id="27" creationId="{F41BD5F7-725E-40C2-BC27-72C2C2EF4A6D}"/>
          </ac:spMkLst>
        </pc:spChg>
        <pc:spChg chg="del">
          <ac:chgData name="井手 那幹" userId="10c7b8922043d385" providerId="LiveId" clId="{CCF481F3-F49E-44ED-A445-FF91EACAD2AC}" dt="2021-12-03T05:14:51.282" v="22588" actId="478"/>
          <ac:spMkLst>
            <pc:docMk/>
            <pc:sldMk cId="3061464967" sldId="350"/>
            <ac:spMk id="28" creationId="{C8B36699-46E7-4A20-87F5-A55BA3AF10CA}"/>
          </ac:spMkLst>
        </pc:spChg>
        <pc:cxnChg chg="del">
          <ac:chgData name="井手 那幹" userId="10c7b8922043d385" providerId="LiveId" clId="{CCF481F3-F49E-44ED-A445-FF91EACAD2AC}" dt="2021-12-03T05:14:10.698" v="22586" actId="478"/>
          <ac:cxnSpMkLst>
            <pc:docMk/>
            <pc:sldMk cId="3061464967" sldId="350"/>
            <ac:cxnSpMk id="7" creationId="{646C22B1-BEDC-492D-A5F3-74CAFFF32983}"/>
          </ac:cxnSpMkLst>
        </pc:cxnChg>
      </pc:sldChg>
      <pc:sldChg chg="delSp add del mod ord setBg">
        <pc:chgData name="井手 那幹" userId="10c7b8922043d385" providerId="LiveId" clId="{CCF481F3-F49E-44ED-A445-FF91EACAD2AC}" dt="2021-12-03T05:23:16.898" v="22600" actId="2696"/>
        <pc:sldMkLst>
          <pc:docMk/>
          <pc:sldMk cId="156539394" sldId="351"/>
        </pc:sldMkLst>
        <pc:spChg chg="del">
          <ac:chgData name="井手 那幹" userId="10c7b8922043d385" providerId="LiveId" clId="{CCF481F3-F49E-44ED-A445-FF91EACAD2AC}" dt="2021-12-03T05:20:40.512" v="22590" actId="478"/>
          <ac:spMkLst>
            <pc:docMk/>
            <pc:sldMk cId="156539394" sldId="351"/>
            <ac:spMk id="4" creationId="{577E5732-4E48-4386-B5A1-E7E4F328D53A}"/>
          </ac:spMkLst>
        </pc:spChg>
      </pc:sldChg>
      <pc:sldChg chg="modSp add del">
        <pc:chgData name="井手 那幹" userId="10c7b8922043d385" providerId="LiveId" clId="{CCF481F3-F49E-44ED-A445-FF91EACAD2AC}" dt="2021-12-04T03:54:18.139" v="35672" actId="47"/>
        <pc:sldMkLst>
          <pc:docMk/>
          <pc:sldMk cId="2221141215" sldId="351"/>
        </pc:sldMkLst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2221141215" sldId="351"/>
            <ac:spMk id="9" creationId="{B83D02C2-DD82-4271-B06A-BB4C8AA61921}"/>
          </ac:spMkLst>
        </pc:spChg>
      </pc:sldChg>
      <pc:sldChg chg="addSp delSp modSp add del mod delAnim modNotesTx">
        <pc:chgData name="井手 那幹" userId="10c7b8922043d385" providerId="LiveId" clId="{CCF481F3-F49E-44ED-A445-FF91EACAD2AC}" dt="2021-12-04T03:54:18.139" v="35672" actId="47"/>
        <pc:sldMkLst>
          <pc:docMk/>
          <pc:sldMk cId="2976336739" sldId="352"/>
        </pc:sldMkLst>
        <pc:spChg chg="mod">
          <ac:chgData name="井手 那幹" userId="10c7b8922043d385" providerId="LiveId" clId="{CCF481F3-F49E-44ED-A445-FF91EACAD2AC}" dt="2021-12-03T05:47:02.823" v="22683" actId="1076"/>
          <ac:spMkLst>
            <pc:docMk/>
            <pc:sldMk cId="2976336739" sldId="352"/>
            <ac:spMk id="2" creationId="{1CB49E8A-A0A8-4DFF-B852-E672D5CF3536}"/>
          </ac:spMkLst>
        </pc:spChg>
        <pc:spChg chg="mod">
          <ac:chgData name="井手 那幹" userId="10c7b8922043d385" providerId="LiveId" clId="{CCF481F3-F49E-44ED-A445-FF91EACAD2AC}" dt="2021-12-03T05:45:29.260" v="22676" actId="207"/>
          <ac:spMkLst>
            <pc:docMk/>
            <pc:sldMk cId="2976336739" sldId="352"/>
            <ac:spMk id="4" creationId="{577E5732-4E48-4386-B5A1-E7E4F328D53A}"/>
          </ac:spMkLst>
        </pc:spChg>
        <pc:spChg chg="del">
          <ac:chgData name="井手 那幹" userId="10c7b8922043d385" providerId="LiveId" clId="{CCF481F3-F49E-44ED-A445-FF91EACAD2AC}" dt="2021-12-03T05:45:01.679" v="22673" actId="478"/>
          <ac:spMkLst>
            <pc:docMk/>
            <pc:sldMk cId="2976336739" sldId="352"/>
            <ac:spMk id="5" creationId="{A31140DB-79D4-4A75-B610-7CA50116D40E}"/>
          </ac:spMkLst>
        </pc:spChg>
        <pc:spChg chg="del">
          <ac:chgData name="井手 那幹" userId="10c7b8922043d385" providerId="LiveId" clId="{CCF481F3-F49E-44ED-A445-FF91EACAD2AC}" dt="2021-12-03T05:44:52.492" v="22672" actId="478"/>
          <ac:spMkLst>
            <pc:docMk/>
            <pc:sldMk cId="2976336739" sldId="352"/>
            <ac:spMk id="8" creationId="{0057EEC5-BCB7-461F-8D2E-ACBDF93272AA}"/>
          </ac:spMkLst>
        </pc:spChg>
        <pc:spChg chg="del">
          <ac:chgData name="井手 那幹" userId="10c7b8922043d385" providerId="LiveId" clId="{CCF481F3-F49E-44ED-A445-FF91EACAD2AC}" dt="2021-12-03T05:45:01.679" v="22673" actId="478"/>
          <ac:spMkLst>
            <pc:docMk/>
            <pc:sldMk cId="2976336739" sldId="352"/>
            <ac:spMk id="9" creationId="{B83D02C2-DD82-4271-B06A-BB4C8AA61921}"/>
          </ac:spMkLst>
        </pc:spChg>
        <pc:spChg chg="del">
          <ac:chgData name="井手 那幹" userId="10c7b8922043d385" providerId="LiveId" clId="{CCF481F3-F49E-44ED-A445-FF91EACAD2AC}" dt="2021-12-03T05:45:01.679" v="22673" actId="478"/>
          <ac:spMkLst>
            <pc:docMk/>
            <pc:sldMk cId="2976336739" sldId="352"/>
            <ac:spMk id="10" creationId="{591BD88C-7C90-4343-8FC0-FC134A78695C}"/>
          </ac:spMkLst>
        </pc:spChg>
        <pc:spChg chg="mod">
          <ac:chgData name="井手 那幹" userId="10c7b8922043d385" providerId="LiveId" clId="{CCF481F3-F49E-44ED-A445-FF91EACAD2AC}" dt="2021-12-03T05:45:34.900" v="22677" actId="207"/>
          <ac:spMkLst>
            <pc:docMk/>
            <pc:sldMk cId="2976336739" sldId="352"/>
            <ac:spMk id="11" creationId="{D6E28FC3-69DA-4778-9258-D4EFA52F918D}"/>
          </ac:spMkLst>
        </pc:spChg>
        <pc:spChg chg="add mod">
          <ac:chgData name="井手 那幹" userId="10c7b8922043d385" providerId="LiveId" clId="{CCF481F3-F49E-44ED-A445-FF91EACAD2AC}" dt="2021-12-03T05:46:31.039" v="22679" actId="1076"/>
          <ac:spMkLst>
            <pc:docMk/>
            <pc:sldMk cId="2976336739" sldId="352"/>
            <ac:spMk id="18" creationId="{501AAB83-BFAC-4519-979B-42A7EAFE81DF}"/>
          </ac:spMkLst>
        </pc:spChg>
        <pc:spChg chg="add mod">
          <ac:chgData name="井手 那幹" userId="10c7b8922043d385" providerId="LiveId" clId="{CCF481F3-F49E-44ED-A445-FF91EACAD2AC}" dt="2021-12-03T05:46:31.039" v="22679" actId="1076"/>
          <ac:spMkLst>
            <pc:docMk/>
            <pc:sldMk cId="2976336739" sldId="352"/>
            <ac:spMk id="19" creationId="{1D37A9C5-A21F-4ACD-864E-555CAC66E9A0}"/>
          </ac:spMkLst>
        </pc:spChg>
        <pc:spChg chg="add mod">
          <ac:chgData name="井手 那幹" userId="10c7b8922043d385" providerId="LiveId" clId="{CCF481F3-F49E-44ED-A445-FF91EACAD2AC}" dt="2021-12-03T05:46:31.039" v="22679" actId="1076"/>
          <ac:spMkLst>
            <pc:docMk/>
            <pc:sldMk cId="2976336739" sldId="352"/>
            <ac:spMk id="20" creationId="{D6A72A62-AF8E-4772-92C6-3B3462FEFB63}"/>
          </ac:spMkLst>
        </pc:spChg>
        <pc:spChg chg="add mod">
          <ac:chgData name="井手 那幹" userId="10c7b8922043d385" providerId="LiveId" clId="{CCF481F3-F49E-44ED-A445-FF91EACAD2AC}" dt="2021-12-03T05:46:31.039" v="22679" actId="1076"/>
          <ac:spMkLst>
            <pc:docMk/>
            <pc:sldMk cId="2976336739" sldId="352"/>
            <ac:spMk id="21" creationId="{3489932F-3B09-480B-9A28-4BE644DABCFF}"/>
          </ac:spMkLst>
        </pc:spChg>
        <pc:spChg chg="del">
          <ac:chgData name="井手 那幹" userId="10c7b8922043d385" providerId="LiveId" clId="{CCF481F3-F49E-44ED-A445-FF91EACAD2AC}" dt="2021-12-03T05:44:31.482" v="22666" actId="478"/>
          <ac:spMkLst>
            <pc:docMk/>
            <pc:sldMk cId="2976336739" sldId="352"/>
            <ac:spMk id="22" creationId="{8FE53BFC-5DCC-4FAE-8D0F-E0D7CF5F4772}"/>
          </ac:spMkLst>
        </pc:spChg>
        <pc:spChg chg="add mod">
          <ac:chgData name="井手 那幹" userId="10c7b8922043d385" providerId="LiveId" clId="{CCF481F3-F49E-44ED-A445-FF91EACAD2AC}" dt="2021-12-03T05:46:31.039" v="22679" actId="1076"/>
          <ac:spMkLst>
            <pc:docMk/>
            <pc:sldMk cId="2976336739" sldId="352"/>
            <ac:spMk id="23" creationId="{38089C08-4BEF-4489-9139-D72B54AC95BB}"/>
          </ac:spMkLst>
        </pc:spChg>
        <pc:spChg chg="add mod">
          <ac:chgData name="井手 那幹" userId="10c7b8922043d385" providerId="LiveId" clId="{CCF481F3-F49E-44ED-A445-FF91EACAD2AC}" dt="2021-12-03T05:46:31.039" v="22679" actId="1076"/>
          <ac:spMkLst>
            <pc:docMk/>
            <pc:sldMk cId="2976336739" sldId="352"/>
            <ac:spMk id="24" creationId="{EE0EC3A2-0576-407B-84AB-ACDAE5560422}"/>
          </ac:spMkLst>
        </pc:spChg>
        <pc:spChg chg="add mod">
          <ac:chgData name="井手 那幹" userId="10c7b8922043d385" providerId="LiveId" clId="{CCF481F3-F49E-44ED-A445-FF91EACAD2AC}" dt="2021-12-03T05:46:31.039" v="22679" actId="1076"/>
          <ac:spMkLst>
            <pc:docMk/>
            <pc:sldMk cId="2976336739" sldId="352"/>
            <ac:spMk id="25" creationId="{F55C0B17-AC04-4935-B52A-E7046151AF6A}"/>
          </ac:spMkLst>
        </pc:spChg>
        <pc:spChg chg="del">
          <ac:chgData name="井手 那幹" userId="10c7b8922043d385" providerId="LiveId" clId="{CCF481F3-F49E-44ED-A445-FF91EACAD2AC}" dt="2021-12-03T05:44:31.482" v="22666" actId="478"/>
          <ac:spMkLst>
            <pc:docMk/>
            <pc:sldMk cId="2976336739" sldId="352"/>
            <ac:spMk id="26" creationId="{1D2E56FE-1226-492A-87F0-F4205C8E0281}"/>
          </ac:spMkLst>
        </pc:spChg>
        <pc:spChg chg="del">
          <ac:chgData name="井手 那幹" userId="10c7b8922043d385" providerId="LiveId" clId="{CCF481F3-F49E-44ED-A445-FF91EACAD2AC}" dt="2021-12-03T05:44:40.854" v="22668" actId="478"/>
          <ac:spMkLst>
            <pc:docMk/>
            <pc:sldMk cId="2976336739" sldId="352"/>
            <ac:spMk id="27" creationId="{F41BD5F7-725E-40C2-BC27-72C2C2EF4A6D}"/>
          </ac:spMkLst>
        </pc:spChg>
        <pc:spChg chg="del">
          <ac:chgData name="井手 那幹" userId="10c7b8922043d385" providerId="LiveId" clId="{CCF481F3-F49E-44ED-A445-FF91EACAD2AC}" dt="2021-12-03T05:44:40.854" v="22668" actId="478"/>
          <ac:spMkLst>
            <pc:docMk/>
            <pc:sldMk cId="2976336739" sldId="352"/>
            <ac:spMk id="28" creationId="{C8B36699-46E7-4A20-87F5-A55BA3AF10CA}"/>
          </ac:spMkLst>
        </pc:spChg>
        <pc:spChg chg="add mod">
          <ac:chgData name="井手 那幹" userId="10c7b8922043d385" providerId="LiveId" clId="{CCF481F3-F49E-44ED-A445-FF91EACAD2AC}" dt="2021-12-03T05:46:31.039" v="22679" actId="1076"/>
          <ac:spMkLst>
            <pc:docMk/>
            <pc:sldMk cId="2976336739" sldId="352"/>
            <ac:spMk id="29" creationId="{5D0515BD-0C63-48E3-990D-8285F604242C}"/>
          </ac:spMkLst>
        </pc:spChg>
        <pc:spChg chg="add mod">
          <ac:chgData name="井手 那幹" userId="10c7b8922043d385" providerId="LiveId" clId="{CCF481F3-F49E-44ED-A445-FF91EACAD2AC}" dt="2021-12-03T05:47:00.006" v="22681" actId="1076"/>
          <ac:spMkLst>
            <pc:docMk/>
            <pc:sldMk cId="2976336739" sldId="352"/>
            <ac:spMk id="30" creationId="{8238D4C0-433B-4E3A-AAD3-CDB3CD96CF3B}"/>
          </ac:spMkLst>
        </pc:spChg>
        <pc:spChg chg="add mod">
          <ac:chgData name="井手 那幹" userId="10c7b8922043d385" providerId="LiveId" clId="{CCF481F3-F49E-44ED-A445-FF91EACAD2AC}" dt="2021-12-03T05:47:00.006" v="22681" actId="1076"/>
          <ac:spMkLst>
            <pc:docMk/>
            <pc:sldMk cId="2976336739" sldId="352"/>
            <ac:spMk id="31" creationId="{8709482F-D526-4FA7-9416-4D6FD8CDF31A}"/>
          </ac:spMkLst>
        </pc:spChg>
        <pc:spChg chg="add mod">
          <ac:chgData name="井手 那幹" userId="10c7b8922043d385" providerId="LiveId" clId="{CCF481F3-F49E-44ED-A445-FF91EACAD2AC}" dt="2021-12-03T05:47:00.006" v="22681" actId="1076"/>
          <ac:spMkLst>
            <pc:docMk/>
            <pc:sldMk cId="2976336739" sldId="352"/>
            <ac:spMk id="32" creationId="{F7879209-6AB2-42F5-BA24-F04F6E87B98E}"/>
          </ac:spMkLst>
        </pc:spChg>
        <pc:spChg chg="add mod">
          <ac:chgData name="井手 那幹" userId="10c7b8922043d385" providerId="LiveId" clId="{CCF481F3-F49E-44ED-A445-FF91EACAD2AC}" dt="2021-12-03T05:47:00.006" v="22681" actId="1076"/>
          <ac:spMkLst>
            <pc:docMk/>
            <pc:sldMk cId="2976336739" sldId="352"/>
            <ac:spMk id="33" creationId="{EB8491B5-EFE5-4D04-B0A0-8EED89030E67}"/>
          </ac:spMkLst>
        </pc:spChg>
        <pc:spChg chg="add mod">
          <ac:chgData name="井手 那幹" userId="10c7b8922043d385" providerId="LiveId" clId="{CCF481F3-F49E-44ED-A445-FF91EACAD2AC}" dt="2021-12-03T05:47:00.006" v="22681" actId="1076"/>
          <ac:spMkLst>
            <pc:docMk/>
            <pc:sldMk cId="2976336739" sldId="352"/>
            <ac:spMk id="34" creationId="{9275AE94-B3F2-48A4-9C76-028025D11EEC}"/>
          </ac:spMkLst>
        </pc:spChg>
        <pc:spChg chg="add mod">
          <ac:chgData name="井手 那幹" userId="10c7b8922043d385" providerId="LiveId" clId="{CCF481F3-F49E-44ED-A445-FF91EACAD2AC}" dt="2021-12-03T05:47:00.006" v="22681" actId="1076"/>
          <ac:spMkLst>
            <pc:docMk/>
            <pc:sldMk cId="2976336739" sldId="352"/>
            <ac:spMk id="35" creationId="{5C7CF53F-801B-45A2-8AC9-8E4B61E2BAA0}"/>
          </ac:spMkLst>
        </pc:spChg>
        <pc:spChg chg="add mod">
          <ac:chgData name="井手 那幹" userId="10c7b8922043d385" providerId="LiveId" clId="{CCF481F3-F49E-44ED-A445-FF91EACAD2AC}" dt="2021-12-03T05:47:00.006" v="22681" actId="1076"/>
          <ac:spMkLst>
            <pc:docMk/>
            <pc:sldMk cId="2976336739" sldId="352"/>
            <ac:spMk id="36" creationId="{31307472-E180-4069-9F8E-C634D6147960}"/>
          </ac:spMkLst>
        </pc:spChg>
        <pc:spChg chg="add mod">
          <ac:chgData name="井手 那幹" userId="10c7b8922043d385" providerId="LiveId" clId="{CCF481F3-F49E-44ED-A445-FF91EACAD2AC}" dt="2021-12-03T05:47:00.006" v="22681" actId="1076"/>
          <ac:spMkLst>
            <pc:docMk/>
            <pc:sldMk cId="2976336739" sldId="352"/>
            <ac:spMk id="37" creationId="{10DF4FA4-D412-4A8C-A1A9-8C079596CAF2}"/>
          </ac:spMkLst>
        </pc:spChg>
        <pc:spChg chg="del mod">
          <ac:chgData name="井手 那幹" userId="10c7b8922043d385" providerId="LiveId" clId="{CCF481F3-F49E-44ED-A445-FF91EACAD2AC}" dt="2021-12-03T05:44:49.291" v="22671" actId="478"/>
          <ac:spMkLst>
            <pc:docMk/>
            <pc:sldMk cId="2976336739" sldId="352"/>
            <ac:spMk id="44" creationId="{51EC53F3-99C4-4F4E-B87F-2632E4C551C6}"/>
          </ac:spMkLst>
        </pc:spChg>
        <pc:spChg chg="del">
          <ac:chgData name="井手 那幹" userId="10c7b8922043d385" providerId="LiveId" clId="{CCF481F3-F49E-44ED-A445-FF91EACAD2AC}" dt="2021-12-03T05:44:45.231" v="22669" actId="478"/>
          <ac:spMkLst>
            <pc:docMk/>
            <pc:sldMk cId="2976336739" sldId="352"/>
            <ac:spMk id="47" creationId="{4433BA07-0042-4327-A225-5CCE1A48071A}"/>
          </ac:spMkLst>
        </pc:spChg>
        <pc:spChg chg="del">
          <ac:chgData name="井手 那幹" userId="10c7b8922043d385" providerId="LiveId" clId="{CCF481F3-F49E-44ED-A445-FF91EACAD2AC}" dt="2021-12-03T05:44:40.854" v="22668" actId="478"/>
          <ac:spMkLst>
            <pc:docMk/>
            <pc:sldMk cId="2976336739" sldId="352"/>
            <ac:spMk id="48" creationId="{6AF1A429-17F8-469E-B2DD-4597E2E3486C}"/>
          </ac:spMkLst>
        </pc:spChg>
        <pc:spChg chg="del">
          <ac:chgData name="井手 那幹" userId="10c7b8922043d385" providerId="LiveId" clId="{CCF481F3-F49E-44ED-A445-FF91EACAD2AC}" dt="2021-12-03T05:44:34.352" v="22667" actId="478"/>
          <ac:spMkLst>
            <pc:docMk/>
            <pc:sldMk cId="2976336739" sldId="352"/>
            <ac:spMk id="49" creationId="{1F52E87C-0E43-4F51-AF86-D7F37FD627B9}"/>
          </ac:spMkLst>
        </pc:spChg>
        <pc:cxnChg chg="del">
          <ac:chgData name="井手 那幹" userId="10c7b8922043d385" providerId="LiveId" clId="{CCF481F3-F49E-44ED-A445-FF91EACAD2AC}" dt="2021-12-03T05:45:01.679" v="22673" actId="478"/>
          <ac:cxnSpMkLst>
            <pc:docMk/>
            <pc:sldMk cId="2976336739" sldId="352"/>
            <ac:cxnSpMk id="7" creationId="{646C22B1-BEDC-492D-A5F3-74CAFFF32983}"/>
          </ac:cxnSpMkLst>
        </pc:cxnChg>
      </pc:sldChg>
      <pc:sldChg chg="addSp modSp new del mod setBg">
        <pc:chgData name="井手 那幹" userId="10c7b8922043d385" providerId="LiveId" clId="{CCF481F3-F49E-44ED-A445-FF91EACAD2AC}" dt="2021-12-04T03:54:18.139" v="35672" actId="47"/>
        <pc:sldMkLst>
          <pc:docMk/>
          <pc:sldMk cId="2365105108" sldId="353"/>
        </pc:sldMkLst>
        <pc:spChg chg="add mod">
          <ac:chgData name="井手 那幹" userId="10c7b8922043d385" providerId="LiveId" clId="{CCF481F3-F49E-44ED-A445-FF91EACAD2AC}" dt="2021-12-04T02:40:42.747" v="35650" actId="20577"/>
          <ac:spMkLst>
            <pc:docMk/>
            <pc:sldMk cId="2365105108" sldId="353"/>
            <ac:spMk id="2" creationId="{D8AB35BF-E23F-44E0-9B99-9AD56392D434}"/>
          </ac:spMkLst>
        </pc:spChg>
      </pc:sldChg>
      <pc:sldChg chg="addSp delSp modSp add mod modAnim modNotesTx">
        <pc:chgData name="井手 那幹" userId="10c7b8922043d385" providerId="LiveId" clId="{CCF481F3-F49E-44ED-A445-FF91EACAD2AC}" dt="2021-12-04T02:59:40.916" v="35671"/>
        <pc:sldMkLst>
          <pc:docMk/>
          <pc:sldMk cId="2124600767" sldId="354"/>
        </pc:sldMkLst>
        <pc:spChg chg="add del mod">
          <ac:chgData name="井手 那幹" userId="10c7b8922043d385" providerId="LiveId" clId="{CCF481F3-F49E-44ED-A445-FF91EACAD2AC}" dt="2021-12-03T09:06:11.670" v="26685" actId="478"/>
          <ac:spMkLst>
            <pc:docMk/>
            <pc:sldMk cId="2124600767" sldId="354"/>
            <ac:spMk id="2" creationId="{360212A8-92E5-4604-B469-CDF16310A829}"/>
          </ac:spMkLst>
        </pc:spChg>
        <pc:spChg chg="add mod">
          <ac:chgData name="井手 那幹" userId="10c7b8922043d385" providerId="LiveId" clId="{CCF481F3-F49E-44ED-A445-FF91EACAD2AC}" dt="2021-12-03T09:06:35.810" v="26690" actId="2085"/>
          <ac:spMkLst>
            <pc:docMk/>
            <pc:sldMk cId="2124600767" sldId="354"/>
            <ac:spMk id="4" creationId="{B0864FBD-0CF4-473F-8250-AC376302E4D3}"/>
          </ac:spMkLst>
        </pc:spChg>
        <pc:spChg chg="add mod">
          <ac:chgData name="井手 那幹" userId="10c7b8922043d385" providerId="LiveId" clId="{CCF481F3-F49E-44ED-A445-FF91EACAD2AC}" dt="2021-12-04T02:59:34.137" v="35670" actId="20577"/>
          <ac:spMkLst>
            <pc:docMk/>
            <pc:sldMk cId="2124600767" sldId="354"/>
            <ac:spMk id="6" creationId="{52A40468-DDE2-4E58-97CA-1C08C36733A0}"/>
          </ac:spMkLst>
        </pc:spChg>
        <pc:spChg chg="add mod">
          <ac:chgData name="井手 那幹" userId="10c7b8922043d385" providerId="LiveId" clId="{CCF481F3-F49E-44ED-A445-FF91EACAD2AC}" dt="2021-12-03T14:33:04.195" v="33147" actId="1076"/>
          <ac:spMkLst>
            <pc:docMk/>
            <pc:sldMk cId="2124600767" sldId="354"/>
            <ac:spMk id="8" creationId="{9E1971FB-BA3D-4EE5-9C30-B50B1B497673}"/>
          </ac:spMkLst>
        </pc:spChg>
        <pc:spChg chg="mod">
          <ac:chgData name="井手 那幹" userId="10c7b8922043d385" providerId="LiveId" clId="{CCF481F3-F49E-44ED-A445-FF91EACAD2AC}" dt="2021-12-03T14:42:33.910" v="33217"/>
          <ac:spMkLst>
            <pc:docMk/>
            <pc:sldMk cId="2124600767" sldId="354"/>
            <ac:spMk id="15" creationId="{A3FFC1FD-632D-48B8-9D95-2E40C2C9DAED}"/>
          </ac:spMkLst>
        </pc:spChg>
        <pc:spChg chg="mod">
          <ac:chgData name="井手 那幹" userId="10c7b8922043d385" providerId="LiveId" clId="{CCF481F3-F49E-44ED-A445-FF91EACAD2AC}" dt="2021-12-03T14:40:50.926" v="33197" actId="20577"/>
          <ac:spMkLst>
            <pc:docMk/>
            <pc:sldMk cId="2124600767" sldId="354"/>
            <ac:spMk id="17" creationId="{DCFB664D-60B4-4CC3-83B1-51A06C69BC74}"/>
          </ac:spMkLst>
        </pc:spChg>
        <pc:spChg chg="mod">
          <ac:chgData name="井手 那幹" userId="10c7b8922043d385" providerId="LiveId" clId="{CCF481F3-F49E-44ED-A445-FF91EACAD2AC}" dt="2021-12-03T09:02:13.033" v="26379" actId="20577"/>
          <ac:spMkLst>
            <pc:docMk/>
            <pc:sldMk cId="2124600767" sldId="354"/>
            <ac:spMk id="18" creationId="{D3908316-17F1-4962-8311-C06212A15D31}"/>
          </ac:spMkLst>
        </pc:spChg>
        <pc:spChg chg="add mod">
          <ac:chgData name="井手 那幹" userId="10c7b8922043d385" providerId="LiveId" clId="{CCF481F3-F49E-44ED-A445-FF91EACAD2AC}" dt="2021-12-03T13:32:26.615" v="29050" actId="20577"/>
          <ac:spMkLst>
            <pc:docMk/>
            <pc:sldMk cId="2124600767" sldId="354"/>
            <ac:spMk id="20" creationId="{1B05F04A-AFBD-455A-A900-1863CDA3D48F}"/>
          </ac:spMkLst>
        </pc:spChg>
        <pc:spChg chg="add mod">
          <ac:chgData name="井手 那幹" userId="10c7b8922043d385" providerId="LiveId" clId="{CCF481F3-F49E-44ED-A445-FF91EACAD2AC}" dt="2021-12-03T09:14:49.990" v="27250" actId="1076"/>
          <ac:spMkLst>
            <pc:docMk/>
            <pc:sldMk cId="2124600767" sldId="354"/>
            <ac:spMk id="21" creationId="{8338C80C-634A-477F-A722-8516EB2BB19C}"/>
          </ac:spMkLst>
        </pc:spChg>
        <pc:spChg chg="del">
          <ac:chgData name="井手 那幹" userId="10c7b8922043d385" providerId="LiveId" clId="{CCF481F3-F49E-44ED-A445-FF91EACAD2AC}" dt="2021-12-03T09:01:29.898" v="26325" actId="478"/>
          <ac:spMkLst>
            <pc:docMk/>
            <pc:sldMk cId="2124600767" sldId="354"/>
            <ac:spMk id="34" creationId="{C3EB54DC-D159-47D3-AE1D-6482995C7028}"/>
          </ac:spMkLst>
        </pc:spChg>
        <pc:spChg chg="del mod">
          <ac:chgData name="井手 那幹" userId="10c7b8922043d385" providerId="LiveId" clId="{CCF481F3-F49E-44ED-A445-FF91EACAD2AC}" dt="2021-12-03T09:14:28.663" v="27248" actId="478"/>
          <ac:spMkLst>
            <pc:docMk/>
            <pc:sldMk cId="2124600767" sldId="354"/>
            <ac:spMk id="35" creationId="{83087E40-688F-4511-8F65-43AA73D1160A}"/>
          </ac:spMkLst>
        </pc:spChg>
        <pc:spChg chg="del">
          <ac:chgData name="井手 那幹" userId="10c7b8922043d385" providerId="LiveId" clId="{CCF481F3-F49E-44ED-A445-FF91EACAD2AC}" dt="2021-12-03T09:01:35.726" v="26326" actId="478"/>
          <ac:spMkLst>
            <pc:docMk/>
            <pc:sldMk cId="2124600767" sldId="354"/>
            <ac:spMk id="36" creationId="{6B721727-38E2-488B-9649-ABE2CA32900C}"/>
          </ac:spMkLst>
        </pc:spChg>
        <pc:picChg chg="del mod">
          <ac:chgData name="井手 那幹" userId="10c7b8922043d385" providerId="LiveId" clId="{CCF481F3-F49E-44ED-A445-FF91EACAD2AC}" dt="2021-12-03T09:14:28.663" v="27248" actId="478"/>
          <ac:picMkLst>
            <pc:docMk/>
            <pc:sldMk cId="2124600767" sldId="354"/>
            <ac:picMk id="3" creationId="{85E83223-0842-4D24-90CA-55F2F72856B4}"/>
          </ac:picMkLst>
        </pc:picChg>
        <pc:picChg chg="del mod">
          <ac:chgData name="井手 那幹" userId="10c7b8922043d385" providerId="LiveId" clId="{CCF481F3-F49E-44ED-A445-FF91EACAD2AC}" dt="2021-12-03T09:14:28.663" v="27248" actId="478"/>
          <ac:picMkLst>
            <pc:docMk/>
            <pc:sldMk cId="2124600767" sldId="354"/>
            <ac:picMk id="5" creationId="{A2F4E46A-E63E-4413-90F0-0B7A59237186}"/>
          </ac:picMkLst>
        </pc:picChg>
        <pc:picChg chg="del">
          <ac:chgData name="井手 那幹" userId="10c7b8922043d385" providerId="LiveId" clId="{CCF481F3-F49E-44ED-A445-FF91EACAD2AC}" dt="2021-12-03T09:01:29.898" v="26325" actId="478"/>
          <ac:picMkLst>
            <pc:docMk/>
            <pc:sldMk cId="2124600767" sldId="354"/>
            <ac:picMk id="7" creationId="{467F9C8F-96F7-4AA0-AC24-8421FC2E73E9}"/>
          </ac:picMkLst>
        </pc:picChg>
        <pc:picChg chg="del">
          <ac:chgData name="井手 那幹" userId="10c7b8922043d385" providerId="LiveId" clId="{CCF481F3-F49E-44ED-A445-FF91EACAD2AC}" dt="2021-12-03T09:01:35.726" v="26326" actId="478"/>
          <ac:picMkLst>
            <pc:docMk/>
            <pc:sldMk cId="2124600767" sldId="354"/>
            <ac:picMk id="16" creationId="{47E93722-B0D6-4A28-B3E0-91C9D1AA645D}"/>
          </ac:picMkLst>
        </pc:picChg>
        <pc:picChg chg="add mod">
          <ac:chgData name="井手 那幹" userId="10c7b8922043d385" providerId="LiveId" clId="{CCF481F3-F49E-44ED-A445-FF91EACAD2AC}" dt="2021-12-03T09:14:49.990" v="27250" actId="1076"/>
          <ac:picMkLst>
            <pc:docMk/>
            <pc:sldMk cId="2124600767" sldId="354"/>
            <ac:picMk id="22" creationId="{4FF884C7-AC5D-494F-AF04-5DF4D05092E8}"/>
          </ac:picMkLst>
        </pc:picChg>
        <pc:picChg chg="add mod">
          <ac:chgData name="井手 那幹" userId="10c7b8922043d385" providerId="LiveId" clId="{CCF481F3-F49E-44ED-A445-FF91EACAD2AC}" dt="2021-12-03T09:14:49.990" v="27250" actId="1076"/>
          <ac:picMkLst>
            <pc:docMk/>
            <pc:sldMk cId="2124600767" sldId="354"/>
            <ac:picMk id="23" creationId="{A0DE37C7-B10B-4011-BA68-6351428849D8}"/>
          </ac:picMkLst>
        </pc:picChg>
      </pc:sldChg>
      <pc:sldChg chg="add del modNotesTx">
        <pc:chgData name="井手 那幹" userId="10c7b8922043d385" providerId="LiveId" clId="{CCF481F3-F49E-44ED-A445-FF91EACAD2AC}" dt="2021-12-04T03:54:18.139" v="35672" actId="47"/>
        <pc:sldMkLst>
          <pc:docMk/>
          <pc:sldMk cId="1140482117" sldId="355"/>
        </pc:sldMkLst>
      </pc:sldChg>
      <pc:sldChg chg="addSp delSp modSp add mod ord modTransition modAnim">
        <pc:chgData name="井手 那幹" userId="10c7b8922043d385" providerId="LiveId" clId="{CCF481F3-F49E-44ED-A445-FF91EACAD2AC}" dt="2021-12-03T23:55:23.850" v="35233"/>
        <pc:sldMkLst>
          <pc:docMk/>
          <pc:sldMk cId="2326550690" sldId="356"/>
        </pc:sldMkLst>
        <pc:spChg chg="del mod">
          <ac:chgData name="井手 那幹" userId="10c7b8922043d385" providerId="LiveId" clId="{CCF481F3-F49E-44ED-A445-FF91EACAD2AC}" dt="2021-12-03T23:05:37.511" v="33974" actId="478"/>
          <ac:spMkLst>
            <pc:docMk/>
            <pc:sldMk cId="2326550690" sldId="356"/>
            <ac:spMk id="4" creationId="{D58E375C-0B5F-42DD-A219-4D5D4A25AB3E}"/>
          </ac:spMkLst>
        </pc:spChg>
        <pc:spChg chg="del">
          <ac:chgData name="井手 那幹" userId="10c7b8922043d385" providerId="LiveId" clId="{CCF481F3-F49E-44ED-A445-FF91EACAD2AC}" dt="2021-12-03T23:05:33.754" v="33972" actId="478"/>
          <ac:spMkLst>
            <pc:docMk/>
            <pc:sldMk cId="2326550690" sldId="356"/>
            <ac:spMk id="5" creationId="{A28C2C44-9CEE-449E-A55B-DF9FADC1A7E9}"/>
          </ac:spMkLst>
        </pc:spChg>
        <pc:spChg chg="add mod">
          <ac:chgData name="井手 那幹" userId="10c7b8922043d385" providerId="LiveId" clId="{CCF481F3-F49E-44ED-A445-FF91EACAD2AC}" dt="2021-12-03T23:51:41.481" v="35210" actId="1076"/>
          <ac:spMkLst>
            <pc:docMk/>
            <pc:sldMk cId="2326550690" sldId="356"/>
            <ac:spMk id="6" creationId="{B7A75A7D-4F29-4387-86D5-289AC1F8E556}"/>
          </ac:spMkLst>
        </pc:spChg>
        <pc:spChg chg="add mod">
          <ac:chgData name="井手 那幹" userId="10c7b8922043d385" providerId="LiveId" clId="{CCF481F3-F49E-44ED-A445-FF91EACAD2AC}" dt="2021-12-03T23:54:08.886" v="35226" actId="1076"/>
          <ac:spMkLst>
            <pc:docMk/>
            <pc:sldMk cId="2326550690" sldId="356"/>
            <ac:spMk id="7" creationId="{0DD1492C-F9E6-4E8F-BCF8-2B9BB68EFAF4}"/>
          </ac:spMkLst>
        </pc:spChg>
        <pc:spChg chg="add del mod">
          <ac:chgData name="井手 那幹" userId="10c7b8922043d385" providerId="LiveId" clId="{CCF481F3-F49E-44ED-A445-FF91EACAD2AC}" dt="2021-12-03T23:31:02.884" v="34296" actId="478"/>
          <ac:spMkLst>
            <pc:docMk/>
            <pc:sldMk cId="2326550690" sldId="356"/>
            <ac:spMk id="8" creationId="{2D022B58-4D96-4BF3-9566-51B1B54889CE}"/>
          </ac:spMkLst>
        </pc:spChg>
        <pc:spChg chg="add mod">
          <ac:chgData name="井手 那幹" userId="10c7b8922043d385" providerId="LiveId" clId="{CCF481F3-F49E-44ED-A445-FF91EACAD2AC}" dt="2021-12-03T23:51:41.481" v="35210" actId="1076"/>
          <ac:spMkLst>
            <pc:docMk/>
            <pc:sldMk cId="2326550690" sldId="356"/>
            <ac:spMk id="9" creationId="{BDB944AC-CC8F-4159-8A4F-EEAA51FBB6E2}"/>
          </ac:spMkLst>
        </pc:spChg>
        <pc:spChg chg="add mod">
          <ac:chgData name="井手 那幹" userId="10c7b8922043d385" providerId="LiveId" clId="{CCF481F3-F49E-44ED-A445-FF91EACAD2AC}" dt="2021-12-03T23:51:41.481" v="35210" actId="1076"/>
          <ac:spMkLst>
            <pc:docMk/>
            <pc:sldMk cId="2326550690" sldId="356"/>
            <ac:spMk id="10" creationId="{10671516-DEAC-4811-8E6C-93931310E5C5}"/>
          </ac:spMkLst>
        </pc:spChg>
        <pc:spChg chg="add mod">
          <ac:chgData name="井手 那幹" userId="10c7b8922043d385" providerId="LiveId" clId="{CCF481F3-F49E-44ED-A445-FF91EACAD2AC}" dt="2021-12-03T23:51:41.481" v="35210" actId="1076"/>
          <ac:spMkLst>
            <pc:docMk/>
            <pc:sldMk cId="2326550690" sldId="356"/>
            <ac:spMk id="11" creationId="{1D1A6A26-ADAB-44EC-B911-8E5751DFF753}"/>
          </ac:spMkLst>
        </pc:spChg>
        <pc:spChg chg="add mod">
          <ac:chgData name="井手 那幹" userId="10c7b8922043d385" providerId="LiveId" clId="{CCF481F3-F49E-44ED-A445-FF91EACAD2AC}" dt="2021-12-03T23:51:41.481" v="35210" actId="1076"/>
          <ac:spMkLst>
            <pc:docMk/>
            <pc:sldMk cId="2326550690" sldId="356"/>
            <ac:spMk id="12" creationId="{45DB0387-E2B7-412C-92A5-66B17BFFD5A4}"/>
          </ac:spMkLst>
        </pc:spChg>
        <pc:spChg chg="add mod">
          <ac:chgData name="井手 那幹" userId="10c7b8922043d385" providerId="LiveId" clId="{CCF481F3-F49E-44ED-A445-FF91EACAD2AC}" dt="2021-12-03T23:51:41.481" v="35210" actId="1076"/>
          <ac:spMkLst>
            <pc:docMk/>
            <pc:sldMk cId="2326550690" sldId="356"/>
            <ac:spMk id="13" creationId="{A8570C15-37ED-4AA5-8EA2-CABDA3B38B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A3937-C66A-4963-BDBE-018A700EFBCB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DD0C-A691-4F92-9D31-0F172986D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50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09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DD0C-A691-4F92-9D31-0F172986D8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44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66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11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6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997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10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815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963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51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DD0C-A691-4F92-9D31-0F172986D8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6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43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DD0C-A691-4F92-9D31-0F172986D8B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34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DD0C-A691-4F92-9D31-0F172986D8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5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DD0C-A691-4F92-9D31-0F172986D8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57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DD0C-A691-4F92-9D31-0F172986D8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749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DD0C-A691-4F92-9D31-0F172986D8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06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DD0C-A691-4F92-9D31-0F172986D8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4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DD0C-A691-4F92-9D31-0F172986D8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03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321D94-EB87-49B1-AF33-A0556741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4D158D-D85F-4525-AB30-543537C51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E2C3F-8BC8-4A9B-B984-18C40E3C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491347-93D1-4C10-ADD7-74C786BB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247DB7-76AE-4FCB-A931-5028555C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50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DC5DC-BC55-472B-8167-19181986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93C5A0-EC17-4A94-AB25-8D7A6E1C1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17E0B5-DBB1-4F51-B344-4FA3D919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07106-F5AF-4E0D-985C-89FCF0A8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86F0F1-9C2A-44CD-B291-741AFD3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7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CE149A-E18A-4CB8-AF60-6BECEFC56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EA05-DA5E-40E0-ABC3-1FDDD1D38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8BF5CB-370E-491C-8F8F-68E43CA1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01135B-B940-4ED1-8996-449BF9CF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E6FA19-15EB-4A45-AFBE-92B87A00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87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CC6758-DE90-4EF7-AC23-E4C7CBB9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AAAB64-2D41-4B1C-9725-1AC352599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D63247-0DD0-41E2-91C5-55859D55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50505D-A6D4-4720-AB04-6E5F86F9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5A0F83-7465-47C9-8DE2-50CC0B6E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35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E88BE-96FD-4A5C-B952-B11B7BBA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ECBDF9-0051-43CB-86CC-BE778298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04FB97-32FF-4828-97E9-60A761BA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DE3695-61AD-404D-871A-6D9D09BC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E5ACA3-FA0C-4FB8-835E-663DB226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05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8FAFD1-D88A-4A1A-ACE1-E9768335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36FC2C-FBCA-4AA6-8A7C-7FF54FADF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00A238-5B18-49C7-B859-4E73C41D9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C212F4-6028-4681-A483-F1998BA8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B219A6-4A69-44C4-A9C6-F29E7419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518516-0CD6-4E97-A370-F6D242AF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36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F0CDCF-47C1-4FF2-8F3D-E177F05D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D202B6-4738-4B4E-8B67-E245CDA80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96D8CC-388D-4BB9-9BBA-6803E045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0E3B8D7-BE2C-40B8-AD6F-4C367908A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9AB0F34-63F1-442B-9BF3-D321E975E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CD5A3ED-01C8-466B-ACC0-7D368504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3B6553A-0D72-4CD9-B481-47849F4C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693BA9-798E-4FA1-9638-DA43332C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64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839145-DC41-44C7-8103-C9BDDE65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FFAD81-6A45-4C7C-9C57-2AD15E65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B0FC9D-535B-4DE9-B20E-D3FD8041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C71A94-A5E7-4CA9-BCC5-5D7C4C5E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67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7531F1B-8548-4118-9A86-4A9654E5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5E8909-B587-47FE-9C9A-1BF757FA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64888F-3343-4A56-BBCF-CC359A63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34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25ABE-1153-4681-A10F-92ED212E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A3ACCD-75E6-42E7-AC92-B55C670FC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7B7D8B-69B2-4D1E-A613-E550F2C94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80B8DF-F9FC-4468-A7B7-12B5FEDE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85DB41-7D59-4DD3-8B56-E18198BE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8C0537-5DA1-4826-9079-E223940E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79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AD08F-88DC-44CC-8682-BFBA7DE8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DA0B7B7-6AB3-4A1C-9706-64D90A77E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479564-A3A0-4383-A6C8-0DF7A41D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2FEC50-C53E-40B0-A6EB-018D66EB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407481-689D-4223-B7D8-76F85975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2A9B0F-4842-4EE4-9BF1-B182C4D9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16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8A12C60-987C-4121-921B-92E1BB11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42B682-4038-4313-8574-E5D29212D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8F7440-6E42-4D38-8A1A-E19D38752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4F7D4-1E87-4D66-B04C-5DC63F7388A3}" type="datetimeFigureOut">
              <a:rPr kumimoji="1" lang="ja-JP" altLang="en-US" smtClean="0"/>
              <a:t>2021/12/4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3C6E6B-6D14-4E10-8C5C-CB2C65DD4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D97718-ACE3-4F3B-B7E0-097E469A2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95DA9-3656-4B47-8D80-CC68087480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98F1B6-057E-412B-9EB3-29509E4D4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2532" y="537340"/>
            <a:ext cx="1234159" cy="5783320"/>
          </a:xfrm>
        </p:spPr>
        <p:txBody>
          <a:bodyPr vert="eaVert">
            <a:noAutofit/>
          </a:bodyPr>
          <a:lstStyle/>
          <a:p>
            <a:pPr algn="l"/>
            <a:r>
              <a:rPr kumimoji="1" lang="ja-JP" altLang="en-US" sz="4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森鴎外</a:t>
            </a:r>
            <a:r>
              <a:rPr lang="en-US" altLang="ja-JP" sz="4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『</a:t>
            </a:r>
            <a:r>
              <a:rPr kumimoji="1" lang="ja-JP" altLang="en-US" sz="4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4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br>
              <a:rPr kumimoji="1" lang="en-US" altLang="ja-JP" sz="4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4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</a:t>
            </a:r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ー</a:t>
            </a:r>
            <a:r>
              <a:rPr lang="en-US" altLang="ja-JP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紹介と解釈</a:t>
            </a:r>
            <a:endParaRPr kumimoji="1" lang="ja-JP" altLang="en-US" sz="4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9F51F4-ED19-469F-9AEC-72DB98E9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2011" y="2625395"/>
            <a:ext cx="2735720" cy="3566440"/>
          </a:xfrm>
        </p:spPr>
        <p:txBody>
          <a:bodyPr vert="eaVert"/>
          <a:lstStyle/>
          <a:p>
            <a:pPr algn="r"/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東京大学 文学部人文学科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r"/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日本語日本文学専修 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三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r"/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井手那幹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97D54F-8E9B-4E9A-A698-C520578D94B0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白黒の写真に写ってる男性の顔&#10;&#10;中程度の精度で自動的に生成された説明">
            <a:extLst>
              <a:ext uri="{FF2B5EF4-FFF2-40B4-BE49-F238E27FC236}">
                <a16:creationId xmlns:a16="http://schemas.microsoft.com/office/drawing/2014/main" id="{FEAE36FB-E027-4F0D-A5B9-E89030485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02" y="537339"/>
            <a:ext cx="3820285" cy="56533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B99E01-3952-4CCA-9B4F-FB9F486158F1}"/>
              </a:ext>
            </a:extLst>
          </p:cNvPr>
          <p:cNvSpPr txBox="1"/>
          <p:nvPr/>
        </p:nvSpPr>
        <p:spPr>
          <a:xfrm>
            <a:off x="1158636" y="5030402"/>
            <a:ext cx="461665" cy="12902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（森鴎外）</a:t>
            </a:r>
          </a:p>
        </p:txBody>
      </p:sp>
    </p:spTree>
    <p:extLst>
      <p:ext uri="{BB962C8B-B14F-4D97-AF65-F5344CB8AC3E}">
        <p14:creationId xmlns:p14="http://schemas.microsoft.com/office/powerpoint/2010/main" val="38071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)『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』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のあらすじ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40FB13-63D6-4BC0-9B3F-364603BAF838}"/>
              </a:ext>
            </a:extLst>
          </p:cNvPr>
          <p:cNvSpPr txBox="1"/>
          <p:nvPr/>
        </p:nvSpPr>
        <p:spPr>
          <a:xfrm>
            <a:off x="10146638" y="451218"/>
            <a:ext cx="677108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興業主が花子と久保田をつれてくる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C956A04-16BD-4BBA-A42A-27F06345546E}"/>
              </a:ext>
            </a:extLst>
          </p:cNvPr>
          <p:cNvSpPr txBox="1"/>
          <p:nvPr/>
        </p:nvSpPr>
        <p:spPr>
          <a:xfrm>
            <a:off x="8024522" y="480895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久保田が花子を紹介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CED978-FF7B-4678-AA86-6A348E28FE93}"/>
              </a:ext>
            </a:extLst>
          </p:cNvPr>
          <p:cNvSpPr txBox="1"/>
          <p:nvPr/>
        </p:nvSpPr>
        <p:spPr>
          <a:xfrm>
            <a:off x="10392859" y="3691157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ロダンが花子に依頼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31B3F9B-5FB5-4904-8AB6-9FDAA64E3352}"/>
              </a:ext>
            </a:extLst>
          </p:cNvPr>
          <p:cNvSpPr/>
          <p:nvPr/>
        </p:nvSpPr>
        <p:spPr>
          <a:xfrm>
            <a:off x="7891302" y="3693825"/>
            <a:ext cx="2311426" cy="271643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　ロダン「裸になってくれるかな？」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久保田が事情を説明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花子「わたしなりますわ。」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きさくに、さつぱりと答へた。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3890A2F-B966-42DF-B232-E6C782DF0DE4}"/>
              </a:ext>
            </a:extLst>
          </p:cNvPr>
          <p:cNvSpPr txBox="1"/>
          <p:nvPr/>
        </p:nvSpPr>
        <p:spPr>
          <a:xfrm>
            <a:off x="5776165" y="3695874"/>
            <a:ext cx="430887" cy="223050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C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久保田は書籍室で待機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ACDF8E9-5947-4EE9-A714-73D1BA10250C}"/>
              </a:ext>
            </a:extLst>
          </p:cNvPr>
          <p:cNvSpPr/>
          <p:nvPr/>
        </p:nvSpPr>
        <p:spPr>
          <a:xfrm>
            <a:off x="4063967" y="3691157"/>
            <a:ext cx="1528590" cy="2726285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「おもちやの形而上学」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子供はおもちゃを壊そうとする。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おもちゃを動かす衝動の元を尋ねる　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ため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486301D-1272-42CD-AC88-23BFF89367D1}"/>
              </a:ext>
            </a:extLst>
          </p:cNvPr>
          <p:cNvSpPr txBox="1"/>
          <p:nvPr/>
        </p:nvSpPr>
        <p:spPr>
          <a:xfrm>
            <a:off x="1948830" y="3695874"/>
            <a:ext cx="430887" cy="223050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C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ロダンが久保田に話す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18FB1E-23E4-40A3-BDA8-58CEF51496CE}"/>
              </a:ext>
            </a:extLst>
          </p:cNvPr>
          <p:cNvSpPr/>
          <p:nvPr/>
        </p:nvSpPr>
        <p:spPr>
          <a:xfrm>
            <a:off x="200657" y="3696083"/>
            <a:ext cx="1564565" cy="2721359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「人の体も形が形として面白いのでは　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ありません。霊の鏡です。形の上に 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透き徹つてみえる内の焔が面白いの 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です。」</a:t>
            </a: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231F4EC2-B803-4477-A4BE-376E090E206B}"/>
              </a:ext>
            </a:extLst>
          </p:cNvPr>
          <p:cNvSpPr/>
          <p:nvPr/>
        </p:nvSpPr>
        <p:spPr>
          <a:xfrm rot="10800000">
            <a:off x="8903361" y="1230728"/>
            <a:ext cx="747059" cy="44225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A5F1C56F-8AD9-4750-A056-9215910DFA5F}"/>
              </a:ext>
            </a:extLst>
          </p:cNvPr>
          <p:cNvSpPr/>
          <p:nvPr/>
        </p:nvSpPr>
        <p:spPr>
          <a:xfrm rot="10800000">
            <a:off x="5038120" y="1230727"/>
            <a:ext cx="747059" cy="44225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150B0490-150A-46B8-AFB1-D1DB52B8494E}"/>
              </a:ext>
            </a:extLst>
          </p:cNvPr>
          <p:cNvSpPr/>
          <p:nvPr/>
        </p:nvSpPr>
        <p:spPr>
          <a:xfrm rot="10800000">
            <a:off x="6675648" y="4567949"/>
            <a:ext cx="747059" cy="44225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97EDC539-1D7D-4752-9302-8A8A840D9276}"/>
              </a:ext>
            </a:extLst>
          </p:cNvPr>
          <p:cNvSpPr/>
          <p:nvPr/>
        </p:nvSpPr>
        <p:spPr>
          <a:xfrm rot="10800000">
            <a:off x="2848313" y="4567950"/>
            <a:ext cx="747059" cy="44225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1ADA60-B1AB-4591-ADB5-ED8F2DE41C58}"/>
              </a:ext>
            </a:extLst>
          </p:cNvPr>
          <p:cNvSpPr/>
          <p:nvPr/>
        </p:nvSpPr>
        <p:spPr>
          <a:xfrm>
            <a:off x="6233130" y="480895"/>
            <a:ext cx="1607222" cy="2681231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久保田は花子を低評価：恥ずかしい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</a:t>
            </a:r>
            <a:r>
              <a:rPr lang="ja-JP" altLang="en-US" sz="1600" b="1" dirty="0">
                <a:solidFill>
                  <a:srgbClr val="FF0000"/>
                </a:solidFill>
              </a:rPr>
              <a:t>⇕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ロダンは花子の体に満足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　→脂肪が少ない＆ほどよい筋肉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解釈</a:t>
            </a:r>
            <a:endParaRPr kumimoji="1" lang="ja-JP" altLang="en-US" sz="36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DB66D0-7005-483F-8F84-2EE270A37901}"/>
              </a:ext>
            </a:extLst>
          </p:cNvPr>
          <p:cNvSpPr txBox="1"/>
          <p:nvPr/>
        </p:nvSpPr>
        <p:spPr>
          <a:xfrm>
            <a:off x="10430837" y="241405"/>
            <a:ext cx="646331" cy="58229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『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の元ネタ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4" name="図 13" descr="テキスト&#10;&#10;自動的に生成された説明">
            <a:extLst>
              <a:ext uri="{FF2B5EF4-FFF2-40B4-BE49-F238E27FC236}">
                <a16:creationId xmlns:a16="http://schemas.microsoft.com/office/drawing/2014/main" id="{E95770B1-B6CB-4C4A-96C6-6F34B3152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56" y="819001"/>
            <a:ext cx="3485251" cy="4949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BB4B0E-4E6D-4A30-87DD-6731106CC973}"/>
              </a:ext>
            </a:extLst>
          </p:cNvPr>
          <p:cNvSpPr txBox="1"/>
          <p:nvPr/>
        </p:nvSpPr>
        <p:spPr>
          <a:xfrm>
            <a:off x="9631411" y="730991"/>
            <a:ext cx="461665" cy="58229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グゼル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ロダンの言葉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」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CB2650-78F2-481B-864B-423C147EE6A3}"/>
              </a:ext>
            </a:extLst>
          </p:cNvPr>
          <p:cNvSpPr txBox="1"/>
          <p:nvPr/>
        </p:nvSpPr>
        <p:spPr>
          <a:xfrm>
            <a:off x="5528491" y="3180014"/>
            <a:ext cx="400110" cy="3022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＊鷗外が読んだのはドイツ語版</a:t>
            </a:r>
          </a:p>
        </p:txBody>
      </p:sp>
      <p:pic>
        <p:nvPicPr>
          <p:cNvPr id="18" name="図 17" descr="テキスト, 手紙&#10;&#10;自動的に生成された説明">
            <a:extLst>
              <a:ext uri="{FF2B5EF4-FFF2-40B4-BE49-F238E27FC236}">
                <a16:creationId xmlns:a16="http://schemas.microsoft.com/office/drawing/2014/main" id="{B5DEC74D-4811-40E8-A33F-35733641B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t="26323" r="5358" b="71562"/>
          <a:stretch/>
        </p:blipFill>
        <p:spPr>
          <a:xfrm rot="5400000">
            <a:off x="1020813" y="3325956"/>
            <a:ext cx="6219107" cy="221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 descr="テキスト, 手紙&#10;&#10;自動的に生成された説明">
            <a:extLst>
              <a:ext uri="{FF2B5EF4-FFF2-40B4-BE49-F238E27FC236}">
                <a16:creationId xmlns:a16="http://schemas.microsoft.com/office/drawing/2014/main" id="{7F49AA9A-CE9D-4376-96CA-EAC62D849D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60952" r="6193" b="30865"/>
          <a:stretch/>
        </p:blipFill>
        <p:spPr>
          <a:xfrm rot="5400000">
            <a:off x="365831" y="3003764"/>
            <a:ext cx="6219107" cy="866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6761FD4C-80F9-40FC-9B11-3A4EEDA95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7230" r="68601" b="2597"/>
          <a:stretch/>
        </p:blipFill>
        <p:spPr>
          <a:xfrm>
            <a:off x="1114832" y="322442"/>
            <a:ext cx="1395539" cy="6213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B5269319-A9CD-43FB-BADE-91F21707C4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6" t="7338" r="59552" b="4483"/>
          <a:stretch/>
        </p:blipFill>
        <p:spPr>
          <a:xfrm>
            <a:off x="4771172" y="327320"/>
            <a:ext cx="486827" cy="6219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226596-F074-4153-B3CA-25231500C8D4}"/>
              </a:ext>
            </a:extLst>
          </p:cNvPr>
          <p:cNvSpPr/>
          <p:nvPr/>
        </p:nvSpPr>
        <p:spPr>
          <a:xfrm>
            <a:off x="776941" y="155388"/>
            <a:ext cx="4639895" cy="654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0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解釈</a:t>
            </a:r>
            <a:endParaRPr kumimoji="1" lang="ja-JP" altLang="en-US" sz="36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433BA07-0042-4327-A225-5CCE1A48071A}"/>
              </a:ext>
            </a:extLst>
          </p:cNvPr>
          <p:cNvSpPr txBox="1"/>
          <p:nvPr/>
        </p:nvSpPr>
        <p:spPr>
          <a:xfrm>
            <a:off x="95156" y="3991240"/>
            <a:ext cx="992579" cy="27213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「マドモアセユは実に美しい体を持つてゐます。脂肪は少しもない。筋肉は一つぐ浮いてゐる。</a:t>
            </a:r>
            <a:r>
              <a:rPr kumimoji="1" lang="en-US" altLang="ja-JP" sz="6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Foxterriers</a:t>
            </a:r>
            <a:r>
              <a:rPr kumimoji="1"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筋肉のやうです。腱がしつかりしてゐて太いので、関節の大さが手足の大さと同じになつてゐます。足一本でいつまでも立つてゐて、も一つの足を直角に伸ばしてゐられる位、丈夫なのです。丁度地に根を深く卸してゐる木のやうなのですね。肩と腰の濶い地中海の </a:t>
            </a:r>
            <a:r>
              <a:rPr kumimoji="1"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type </a:t>
            </a:r>
            <a:r>
              <a:rPr kumimoji="1"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とも違ふ。腰ばかり濶くて、肩の狹い北ヨオロツパのチイプとも違ふ。強さの美ですね。」　（完）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AF1A429-17F8-469E-B2DD-4597E2E3486C}"/>
              </a:ext>
            </a:extLst>
          </p:cNvPr>
          <p:cNvSpPr txBox="1"/>
          <p:nvPr/>
        </p:nvSpPr>
        <p:spPr>
          <a:xfrm>
            <a:off x="1127953" y="3991240"/>
            <a:ext cx="415498" cy="27213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「人の体も形が形として面白いのではありません。霊の鏡です。形の上に透き徹つて見える内の焔が面白いのです。」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F52E87C-0E43-4F51-AF86-D7F37FD627B9}"/>
              </a:ext>
            </a:extLst>
          </p:cNvPr>
          <p:cNvSpPr txBox="1"/>
          <p:nvPr/>
        </p:nvSpPr>
        <p:spPr>
          <a:xfrm>
            <a:off x="6265058" y="707641"/>
            <a:ext cx="415498" cy="27213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</a:t>
            </a:r>
            <a:r>
              <a:rPr kumimoji="1" lang="ja-JP" altLang="en-US" sz="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さういふ風に、どの人種にも美しい処がある、それを見附ける人の目次第で美しい処があると信じてゐる</a:t>
            </a:r>
            <a:endParaRPr kumimoji="1" lang="ja-JP" altLang="en-US" sz="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1EC53F3-99C4-4F4E-B87F-2632E4C551C6}"/>
              </a:ext>
            </a:extLst>
          </p:cNvPr>
          <p:cNvSpPr txBox="1"/>
          <p:nvPr/>
        </p:nvSpPr>
        <p:spPr>
          <a:xfrm>
            <a:off x="10430837" y="241405"/>
            <a:ext cx="646331" cy="58229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『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の元ネタ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80D73AB-859C-42D2-AA28-3D898F117F00}"/>
              </a:ext>
            </a:extLst>
          </p:cNvPr>
          <p:cNvCxnSpPr>
            <a:cxnSpLocks/>
          </p:cNvCxnSpPr>
          <p:nvPr/>
        </p:nvCxnSpPr>
        <p:spPr>
          <a:xfrm>
            <a:off x="6582626" y="1488865"/>
            <a:ext cx="0" cy="184724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72C0B06-37C7-443D-9A31-9E87402AC0B9}"/>
              </a:ext>
            </a:extLst>
          </p:cNvPr>
          <p:cNvCxnSpPr>
            <a:cxnSpLocks/>
          </p:cNvCxnSpPr>
          <p:nvPr/>
        </p:nvCxnSpPr>
        <p:spPr>
          <a:xfrm>
            <a:off x="6456139" y="756291"/>
            <a:ext cx="0" cy="17471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10CB7DE-6E8E-4B84-A4A9-A4BCF0793BD6}"/>
              </a:ext>
            </a:extLst>
          </p:cNvPr>
          <p:cNvCxnSpPr/>
          <p:nvPr/>
        </p:nvCxnSpPr>
        <p:spPr>
          <a:xfrm>
            <a:off x="1449337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D8ED57D-FE0A-43B4-8FA7-5CD0FC76E8E1}"/>
              </a:ext>
            </a:extLst>
          </p:cNvPr>
          <p:cNvCxnSpPr>
            <a:cxnSpLocks/>
          </p:cNvCxnSpPr>
          <p:nvPr/>
        </p:nvCxnSpPr>
        <p:spPr>
          <a:xfrm>
            <a:off x="1314944" y="4044968"/>
            <a:ext cx="0" cy="14098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D695E3B-8DDC-46E1-BDAD-53FEDA6AB43B}"/>
              </a:ext>
            </a:extLst>
          </p:cNvPr>
          <p:cNvCxnSpPr>
            <a:cxnSpLocks/>
          </p:cNvCxnSpPr>
          <p:nvPr/>
        </p:nvCxnSpPr>
        <p:spPr>
          <a:xfrm>
            <a:off x="982914" y="4856597"/>
            <a:ext cx="0" cy="17728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5EB0C7E-12C7-4FA5-AF89-5BCDF604B67A}"/>
              </a:ext>
            </a:extLst>
          </p:cNvPr>
          <p:cNvCxnSpPr/>
          <p:nvPr/>
        </p:nvCxnSpPr>
        <p:spPr>
          <a:xfrm>
            <a:off x="861697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FB28B83-C023-462B-A261-87EE2C4654EB}"/>
              </a:ext>
            </a:extLst>
          </p:cNvPr>
          <p:cNvCxnSpPr/>
          <p:nvPr/>
        </p:nvCxnSpPr>
        <p:spPr>
          <a:xfrm>
            <a:off x="751021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224E761-DE23-4DD4-8F8F-2A7BC7408590}"/>
              </a:ext>
            </a:extLst>
          </p:cNvPr>
          <p:cNvCxnSpPr/>
          <p:nvPr/>
        </p:nvCxnSpPr>
        <p:spPr>
          <a:xfrm>
            <a:off x="640344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5140FAF-BA51-4171-9C9E-B3F56047DE2E}"/>
              </a:ext>
            </a:extLst>
          </p:cNvPr>
          <p:cNvCxnSpPr/>
          <p:nvPr/>
        </p:nvCxnSpPr>
        <p:spPr>
          <a:xfrm>
            <a:off x="516492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9B2DED4-3902-4A0E-8FA4-4D775B0FB10E}"/>
              </a:ext>
            </a:extLst>
          </p:cNvPr>
          <p:cNvCxnSpPr/>
          <p:nvPr/>
        </p:nvCxnSpPr>
        <p:spPr>
          <a:xfrm>
            <a:off x="397910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7198CC0-9E53-413B-8D0B-7027816F7501}"/>
              </a:ext>
            </a:extLst>
          </p:cNvPr>
          <p:cNvCxnSpPr>
            <a:cxnSpLocks/>
          </p:cNvCxnSpPr>
          <p:nvPr/>
        </p:nvCxnSpPr>
        <p:spPr>
          <a:xfrm>
            <a:off x="289868" y="4044968"/>
            <a:ext cx="0" cy="134656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8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E559C8-B8C7-43A4-913A-5C53218AF8B0}"/>
              </a:ext>
            </a:extLst>
          </p:cNvPr>
          <p:cNvSpPr/>
          <p:nvPr/>
        </p:nvSpPr>
        <p:spPr>
          <a:xfrm>
            <a:off x="11099824" y="0"/>
            <a:ext cx="109217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0A8ABAD-841C-4010-8857-87CF779B46BD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4660EE8-EC08-4AFB-85A3-16619BE7262D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FFC1FD-632D-48B8-9D95-2E40C2C9DAED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FB664D-60B4-4CC3-83B1-51A06C69BC74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51AF5B-9B29-46BC-8220-154E1C65E918}"/>
              </a:ext>
            </a:extLst>
          </p:cNvPr>
          <p:cNvSpPr txBox="1"/>
          <p:nvPr/>
        </p:nvSpPr>
        <p:spPr>
          <a:xfrm>
            <a:off x="11269166" y="434234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解釈</a:t>
            </a:r>
            <a:endParaRPr kumimoji="1" lang="ja-JP" altLang="en-US" sz="36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3EB54DC-D159-47D3-AE1D-6482995C7028}"/>
              </a:ext>
            </a:extLst>
          </p:cNvPr>
          <p:cNvSpPr txBox="1"/>
          <p:nvPr/>
        </p:nvSpPr>
        <p:spPr>
          <a:xfrm>
            <a:off x="897154" y="367864"/>
            <a:ext cx="1692771" cy="6199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「マドモアセユは実に美しい体を持つてゐます。脂肪は少しもない。筋肉は一つぐ浮いてゐる。</a:t>
            </a:r>
            <a:r>
              <a:rPr kumimoji="1" lang="en-US" altLang="ja-JP" sz="1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Foxterriers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筋肉のやうです。腱がしつかりしてゐて太いので、関節の大さが手足の大さと同じになつてゐます。足一本でいつまでも立つてゐて、も一つの足を直角に伸ばしてゐられる位、丈夫なのです。丁度地に根を深く卸してゐる木のやうなのですね。肩と腰の濶い地中海の 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type 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とも違ふ。腰ばかり濶くて、肩の狹い北ヨオロツパのチイプとも違ふ。強さの美ですね。」　（完）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3087E40-688F-4511-8F65-43AA73D1160A}"/>
              </a:ext>
            </a:extLst>
          </p:cNvPr>
          <p:cNvSpPr txBox="1"/>
          <p:nvPr/>
        </p:nvSpPr>
        <p:spPr>
          <a:xfrm>
            <a:off x="5219881" y="351559"/>
            <a:ext cx="615553" cy="6208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「人の体も形が形として面白いのではありません。霊の鏡です。形の上に透き徹つて見える内の焔が面白いのです。」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B721727-38E2-488B-9649-ABE2CA32900C}"/>
              </a:ext>
            </a:extLst>
          </p:cNvPr>
          <p:cNvSpPr txBox="1"/>
          <p:nvPr/>
        </p:nvSpPr>
        <p:spPr>
          <a:xfrm>
            <a:off x="8214189" y="362430"/>
            <a:ext cx="615553" cy="6208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さういふ風に、どの人種にも美しい処がある、それを見附ける人の目次第で美しい処があると信じてゐる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85E83223-0842-4D24-90CA-55F2F728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t="26323" r="5358" b="71562"/>
          <a:stretch/>
        </p:blipFill>
        <p:spPr>
          <a:xfrm rot="5400000">
            <a:off x="3985579" y="3339721"/>
            <a:ext cx="6219107" cy="221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A2F4E46A-E63E-4413-90F0-0B7A59237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60952" r="6193" b="30865"/>
          <a:stretch/>
        </p:blipFill>
        <p:spPr>
          <a:xfrm rot="5400000">
            <a:off x="3350677" y="3025006"/>
            <a:ext cx="6219107" cy="866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67F9C8F-96F7-4AA0-AC24-8421FC2E7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7230" r="68601" b="2597"/>
          <a:stretch/>
        </p:blipFill>
        <p:spPr>
          <a:xfrm>
            <a:off x="2782167" y="359990"/>
            <a:ext cx="1395539" cy="6213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7E93722-B0D6-4A28-B3E0-91C9D1AA64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6" t="7338" r="59552" b="4483"/>
          <a:stretch/>
        </p:blipFill>
        <p:spPr>
          <a:xfrm>
            <a:off x="9021984" y="351559"/>
            <a:ext cx="486827" cy="6219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908316-17F1-4962-8311-C06212A15D31}"/>
              </a:ext>
            </a:extLst>
          </p:cNvPr>
          <p:cNvSpPr txBox="1"/>
          <p:nvPr/>
        </p:nvSpPr>
        <p:spPr>
          <a:xfrm>
            <a:off x="10430837" y="241405"/>
            <a:ext cx="646331" cy="58229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『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の元ネタ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293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E559C8-B8C7-43A4-913A-5C53218AF8B0}"/>
              </a:ext>
            </a:extLst>
          </p:cNvPr>
          <p:cNvSpPr/>
          <p:nvPr/>
        </p:nvSpPr>
        <p:spPr>
          <a:xfrm>
            <a:off x="11099824" y="0"/>
            <a:ext cx="109217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0A8ABAD-841C-4010-8857-87CF779B46BD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4660EE8-EC08-4AFB-85A3-16619BE7262D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FFC1FD-632D-48B8-9D95-2E40C2C9DAED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FB664D-60B4-4CC3-83B1-51A06C69BC74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51AF5B-9B29-46BC-8220-154E1C65E918}"/>
              </a:ext>
            </a:extLst>
          </p:cNvPr>
          <p:cNvSpPr txBox="1"/>
          <p:nvPr/>
        </p:nvSpPr>
        <p:spPr>
          <a:xfrm>
            <a:off x="11269166" y="434234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解釈</a:t>
            </a:r>
            <a:endParaRPr kumimoji="1" lang="ja-JP" altLang="en-US" sz="36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908316-17F1-4962-8311-C06212A15D31}"/>
              </a:ext>
            </a:extLst>
          </p:cNvPr>
          <p:cNvSpPr txBox="1"/>
          <p:nvPr/>
        </p:nvSpPr>
        <p:spPr>
          <a:xfrm>
            <a:off x="10430837" y="241405"/>
            <a:ext cx="646331" cy="58229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『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とはどのような作品か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05F04A-AFBD-455A-A900-1863CDA3D48F}"/>
              </a:ext>
            </a:extLst>
          </p:cNvPr>
          <p:cNvSpPr txBox="1"/>
          <p:nvPr/>
        </p:nvSpPr>
        <p:spPr>
          <a:xfrm>
            <a:off x="5896768" y="329283"/>
            <a:ext cx="738664" cy="5983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★体の外面的部分には</a:t>
            </a:r>
            <a:r>
              <a:rPr lang="ja-JP" altLang="en-US" dirty="0"/>
              <a:t>人の内面性・精神的な部分が</a:t>
            </a:r>
            <a:r>
              <a:rPr kumimoji="1" lang="ja-JP" altLang="en-US" dirty="0"/>
              <a:t>現れ　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るものであり、それが美しさとなる　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B0864FBD-0CF4-473F-8250-AC376302E4D3}"/>
              </a:ext>
            </a:extLst>
          </p:cNvPr>
          <p:cNvSpPr/>
          <p:nvPr/>
        </p:nvSpPr>
        <p:spPr>
          <a:xfrm rot="10800000">
            <a:off x="6920831" y="1438579"/>
            <a:ext cx="815388" cy="2912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A40468-DDE2-4E58-97CA-1C08C36733A0}"/>
              </a:ext>
            </a:extLst>
          </p:cNvPr>
          <p:cNvSpPr txBox="1"/>
          <p:nvPr/>
        </p:nvSpPr>
        <p:spPr>
          <a:xfrm>
            <a:off x="3418951" y="336760"/>
            <a:ext cx="738664" cy="6105221"/>
          </a:xfrm>
          <a:prstGeom prst="rect">
            <a:avLst/>
          </a:prstGeom>
          <a:noFill/>
          <a:ln w="28575"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★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花子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は、ロダンの芸術観を伝えることに焦点を当て　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ている</a:t>
            </a:r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1971FB-BA3D-4EE5-9C30-B50B1B497673}"/>
              </a:ext>
            </a:extLst>
          </p:cNvPr>
          <p:cNvSpPr txBox="1"/>
          <p:nvPr/>
        </p:nvSpPr>
        <p:spPr>
          <a:xfrm>
            <a:off x="5358815" y="2702908"/>
            <a:ext cx="461665" cy="38439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（鷗外が理解したロダンの芸術観）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38C80C-634A-477F-A722-8516EB2BB19C}"/>
              </a:ext>
            </a:extLst>
          </p:cNvPr>
          <p:cNvSpPr txBox="1"/>
          <p:nvPr/>
        </p:nvSpPr>
        <p:spPr>
          <a:xfrm>
            <a:off x="8090444" y="339757"/>
            <a:ext cx="615553" cy="6208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「人の体も形が形として面白いのではありません。霊の鏡です。形の上に透き徹つて見える内の焔が面白いのです。」</a:t>
            </a:r>
          </a:p>
        </p:txBody>
      </p:sp>
      <p:pic>
        <p:nvPicPr>
          <p:cNvPr id="22" name="図 21" descr="テキスト, 手紙&#10;&#10;自動的に生成された説明">
            <a:extLst>
              <a:ext uri="{FF2B5EF4-FFF2-40B4-BE49-F238E27FC236}">
                <a16:creationId xmlns:a16="http://schemas.microsoft.com/office/drawing/2014/main" id="{4FF884C7-AC5D-494F-AF04-5DF4D0509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t="26323" r="5358" b="71562"/>
          <a:stretch/>
        </p:blipFill>
        <p:spPr>
          <a:xfrm rot="5400000">
            <a:off x="6856142" y="3327919"/>
            <a:ext cx="6219107" cy="221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テキスト, 手紙&#10;&#10;自動的に生成された説明">
            <a:extLst>
              <a:ext uri="{FF2B5EF4-FFF2-40B4-BE49-F238E27FC236}">
                <a16:creationId xmlns:a16="http://schemas.microsoft.com/office/drawing/2014/main" id="{A0DE37C7-B10B-4011-BA68-635142884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60952" r="6193" b="30865"/>
          <a:stretch/>
        </p:blipFill>
        <p:spPr>
          <a:xfrm rot="5400000">
            <a:off x="6221240" y="3013204"/>
            <a:ext cx="6219107" cy="866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460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解釈</a:t>
            </a:r>
            <a:endParaRPr kumimoji="1" lang="ja-JP" altLang="en-US" sz="36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287A4A-F347-474C-84F0-43851DB4A028}"/>
              </a:ext>
            </a:extLst>
          </p:cNvPr>
          <p:cNvSpPr txBox="1"/>
          <p:nvPr/>
        </p:nvSpPr>
        <p:spPr>
          <a:xfrm>
            <a:off x="10408426" y="141229"/>
            <a:ext cx="492443" cy="579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花子の美とは？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9BF0A11-16FB-4371-A7C6-C170459C5551}"/>
              </a:ext>
            </a:extLst>
          </p:cNvPr>
          <p:cNvSpPr txBox="1"/>
          <p:nvPr/>
        </p:nvSpPr>
        <p:spPr>
          <a:xfrm>
            <a:off x="95964" y="3991242"/>
            <a:ext cx="992579" cy="27213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暫くして又云つた。「マドモアセユは実に美しい体を持つてゐます。脂肪は少しもない。筋肉は一つぐ浮いてゐる。</a:t>
            </a:r>
            <a:r>
              <a:rPr kumimoji="1" lang="en-US" altLang="ja-JP" sz="6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Foxterriers</a:t>
            </a:r>
            <a:r>
              <a:rPr kumimoji="1"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筋肉のやうです。腱がしつかりしてゐて太いので、関節の大さが手足の大さと同じになつてゐます。足一本でいつまでも立つてゐて、も一つの足を直角に伸ばしてゐられる位、丈夫なのです。丁度地に根を深く卸してゐる木のやうなのですね。肩と腰の濶い地中海の </a:t>
            </a:r>
            <a:r>
              <a:rPr kumimoji="1" lang="en-US" altLang="ja-JP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type </a:t>
            </a:r>
            <a:r>
              <a:rPr kumimoji="1" lang="ja-JP" altLang="en-US" sz="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とも違ふ。腰ばかり濶くて、肩の狹い北ヨオロツパのチイプとも違ふ。強さの美ですね。」　（完）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E926D90-1538-454F-A057-597134C7995E}"/>
              </a:ext>
            </a:extLst>
          </p:cNvPr>
          <p:cNvSpPr txBox="1"/>
          <p:nvPr/>
        </p:nvSpPr>
        <p:spPr>
          <a:xfrm>
            <a:off x="670419" y="698116"/>
            <a:ext cx="761747" cy="27213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游ゴシック Medium" panose="020B0500000000000000" pitchFamily="50" charset="-128"/>
              </a:rPr>
              <a:t>　意外にもロダンの顔には満足の</a:t>
            </a:r>
            <a:r>
              <a:rPr lang="ja-JP" altLang="en-US" sz="600" dirty="0">
                <a:ea typeface="游ゴシック Medium" panose="020B0500000000000000" pitchFamily="50" charset="-128"/>
              </a:rPr>
              <a:t>見えてゐる。</a:t>
            </a:r>
            <a:r>
              <a:rPr kumimoji="1" lang="ja-JP" altLang="en-US" sz="600" dirty="0">
                <a:ea typeface="游ゴシック Medium" panose="020B0500000000000000" pitchFamily="50" charset="-128"/>
              </a:rPr>
              <a:t>健康で餘り安逸を貪つたことの無い花子の、些の脂肪をも貯へてゐない、薄い皮膚の底に、適度の労働によつて好く発育した、緊張力のある筋肉が、額と腮の詰まつた、短い顔、あらはに見えてゐる頸、手袋をしない手と腕に躍動してゐるのが、ロダンには気に入つたのである。</a:t>
            </a:r>
            <a:endParaRPr kumimoji="1" lang="en-US" altLang="ja-JP" sz="600" dirty="0">
              <a:ea typeface="游ゴシック Medium" panose="020B0500000000000000" pitchFamily="50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3E62D1A-2BDF-4A1F-8867-99272285C291}"/>
              </a:ext>
            </a:extLst>
          </p:cNvPr>
          <p:cNvCxnSpPr>
            <a:cxnSpLocks/>
          </p:cNvCxnSpPr>
          <p:nvPr/>
        </p:nvCxnSpPr>
        <p:spPr>
          <a:xfrm>
            <a:off x="982914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FD292A8-6A75-42CB-ABD4-835FEF11DB57}"/>
              </a:ext>
            </a:extLst>
          </p:cNvPr>
          <p:cNvCxnSpPr/>
          <p:nvPr/>
        </p:nvCxnSpPr>
        <p:spPr>
          <a:xfrm>
            <a:off x="861697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6473513-246E-475A-9D67-999C3241B53B}"/>
              </a:ext>
            </a:extLst>
          </p:cNvPr>
          <p:cNvCxnSpPr/>
          <p:nvPr/>
        </p:nvCxnSpPr>
        <p:spPr>
          <a:xfrm>
            <a:off x="751021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08E5418-4F6F-4DAF-9A26-0A5ED7FBFA12}"/>
              </a:ext>
            </a:extLst>
          </p:cNvPr>
          <p:cNvCxnSpPr/>
          <p:nvPr/>
        </p:nvCxnSpPr>
        <p:spPr>
          <a:xfrm>
            <a:off x="640344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73A017F-8EFB-4DCA-A972-B531ED7272E7}"/>
              </a:ext>
            </a:extLst>
          </p:cNvPr>
          <p:cNvCxnSpPr/>
          <p:nvPr/>
        </p:nvCxnSpPr>
        <p:spPr>
          <a:xfrm>
            <a:off x="516492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B1354E8-284F-4591-BFB3-E82B74C7EEFD}"/>
              </a:ext>
            </a:extLst>
          </p:cNvPr>
          <p:cNvCxnSpPr/>
          <p:nvPr/>
        </p:nvCxnSpPr>
        <p:spPr>
          <a:xfrm>
            <a:off x="397910" y="4044968"/>
            <a:ext cx="0" cy="2584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E1105BC-8A0E-4C82-B452-E63F522E877B}"/>
              </a:ext>
            </a:extLst>
          </p:cNvPr>
          <p:cNvCxnSpPr>
            <a:cxnSpLocks/>
          </p:cNvCxnSpPr>
          <p:nvPr/>
        </p:nvCxnSpPr>
        <p:spPr>
          <a:xfrm>
            <a:off x="289868" y="4044968"/>
            <a:ext cx="0" cy="134656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BFF5FA7-AECB-4CBA-A670-60400C6403D3}"/>
              </a:ext>
            </a:extLst>
          </p:cNvPr>
          <p:cNvCxnSpPr/>
          <p:nvPr/>
        </p:nvCxnSpPr>
        <p:spPr>
          <a:xfrm>
            <a:off x="1326776" y="727934"/>
            <a:ext cx="0" cy="26176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17E23C6-EA5A-476B-A19A-0930BACD37D4}"/>
              </a:ext>
            </a:extLst>
          </p:cNvPr>
          <p:cNvCxnSpPr/>
          <p:nvPr/>
        </p:nvCxnSpPr>
        <p:spPr>
          <a:xfrm>
            <a:off x="1215614" y="724348"/>
            <a:ext cx="0" cy="26176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34D71AB-FCC5-44C2-A850-9E20944BA995}"/>
              </a:ext>
            </a:extLst>
          </p:cNvPr>
          <p:cNvCxnSpPr/>
          <p:nvPr/>
        </p:nvCxnSpPr>
        <p:spPr>
          <a:xfrm>
            <a:off x="1088543" y="727934"/>
            <a:ext cx="0" cy="26176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2F3D151-88E0-4730-9E04-4B5237C7B1CD}"/>
              </a:ext>
            </a:extLst>
          </p:cNvPr>
          <p:cNvCxnSpPr/>
          <p:nvPr/>
        </p:nvCxnSpPr>
        <p:spPr>
          <a:xfrm>
            <a:off x="982914" y="724348"/>
            <a:ext cx="0" cy="26176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AF231FF-DF60-456B-8C7A-8196B9F789C5}"/>
              </a:ext>
            </a:extLst>
          </p:cNvPr>
          <p:cNvCxnSpPr>
            <a:cxnSpLocks/>
          </p:cNvCxnSpPr>
          <p:nvPr/>
        </p:nvCxnSpPr>
        <p:spPr>
          <a:xfrm>
            <a:off x="861697" y="724348"/>
            <a:ext cx="0" cy="7566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E559C8-B8C7-43A4-913A-5C53218AF8B0}"/>
              </a:ext>
            </a:extLst>
          </p:cNvPr>
          <p:cNvSpPr/>
          <p:nvPr/>
        </p:nvSpPr>
        <p:spPr>
          <a:xfrm>
            <a:off x="11099824" y="0"/>
            <a:ext cx="109217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0A8ABAD-841C-4010-8857-87CF779B46BD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4660EE8-EC08-4AFB-85A3-16619BE7262D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FFC1FD-632D-48B8-9D95-2E40C2C9DAED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枚数">
            <a:extLst>
              <a:ext uri="{FF2B5EF4-FFF2-40B4-BE49-F238E27FC236}">
                <a16:creationId xmlns:a16="http://schemas.microsoft.com/office/drawing/2014/main" id="{DCFB664D-60B4-4CC3-83B1-51A06C69BC74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endParaRPr kumimoji="1" lang="en-US" altLang="ja-JP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51AF5B-9B29-46BC-8220-154E1C65E918}"/>
              </a:ext>
            </a:extLst>
          </p:cNvPr>
          <p:cNvSpPr txBox="1"/>
          <p:nvPr/>
        </p:nvSpPr>
        <p:spPr>
          <a:xfrm>
            <a:off x="11269166" y="434234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解釈</a:t>
            </a:r>
            <a:endParaRPr kumimoji="1" lang="ja-JP" altLang="en-US" sz="36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52CF26-1DC9-403F-9972-41CEE1D5C1A2}"/>
              </a:ext>
            </a:extLst>
          </p:cNvPr>
          <p:cNvSpPr txBox="1"/>
          <p:nvPr/>
        </p:nvSpPr>
        <p:spPr>
          <a:xfrm>
            <a:off x="4855864" y="355753"/>
            <a:ext cx="1261884" cy="6232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意外にもロダンの顔には満足の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見えてゐる。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健康で餘り安逸を貪つたことの無い花子の、</a:t>
            </a:r>
            <a:r>
              <a:rPr kumimoji="1" lang="ja-JP" altLang="en-US" sz="14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些の脂肪をも貯へてゐない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、薄い皮膚の底に、適度の労働によつて好く発育した、</a:t>
            </a:r>
            <a:r>
              <a:rPr kumimoji="1" lang="ja-JP" altLang="en-US" sz="14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緊張力のある筋肉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が、額と腮の詰まつた、短い顔、あらはに見えてゐる頸、手袋をしない手と腕に躍動してゐるのが、ロダンには気に入つたのである。</a:t>
            </a:r>
            <a:endParaRPr kumimoji="1" lang="en-US" altLang="ja-JP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7D03586-3384-402E-9ADF-C96242CC833D}"/>
              </a:ext>
            </a:extLst>
          </p:cNvPr>
          <p:cNvSpPr txBox="1"/>
          <p:nvPr/>
        </p:nvSpPr>
        <p:spPr>
          <a:xfrm>
            <a:off x="8107541" y="361807"/>
            <a:ext cx="1692771" cy="6232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暫くして又云つた。「マドモアセユは実に美しい体を持つてゐます。</a:t>
            </a:r>
            <a:r>
              <a:rPr kumimoji="1" lang="ja-JP" altLang="en-US" sz="14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脂肪は少しもない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</a:t>
            </a:r>
            <a:r>
              <a:rPr kumimoji="1" lang="ja-JP" altLang="en-US" sz="14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筋肉は一つぐ浮いてゐる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</a:t>
            </a:r>
            <a:r>
              <a:rPr kumimoji="1" lang="en-US" altLang="ja-JP" sz="1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Foxterriers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の筋肉のやうです。</a:t>
            </a:r>
            <a:r>
              <a:rPr kumimoji="1" lang="ja-JP" altLang="en-US" sz="14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腱がしつかりしてゐて太い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ので、</a:t>
            </a:r>
            <a:r>
              <a:rPr kumimoji="1" lang="ja-JP" altLang="en-US" sz="14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関節の大さが手足の大さと同じ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になつてゐます。足一本でいつまでも立つてゐて、も一つの足を直角に伸ばしてゐられる位、丈夫なのです。丁度地に根を深く卸してゐる木のやうなのですね。肩と腰の濶い地中海の 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type 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とも違ふ。腰ばかり濶くて、肩の狹い北ヨオロツパのチイプとも違ふ。強さの美ですね。」　（完）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16C3FA1-584F-43D8-A854-14354F8AB74D}"/>
              </a:ext>
            </a:extLst>
          </p:cNvPr>
          <p:cNvSpPr txBox="1"/>
          <p:nvPr/>
        </p:nvSpPr>
        <p:spPr>
          <a:xfrm>
            <a:off x="9867871" y="224431"/>
            <a:ext cx="430887" cy="5499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（小説の末：「ロダンの言葉」から取った部分）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AB69A2B-982B-492A-B59E-DC87E7D4DF47}"/>
              </a:ext>
            </a:extLst>
          </p:cNvPr>
          <p:cNvSpPr txBox="1"/>
          <p:nvPr/>
        </p:nvSpPr>
        <p:spPr>
          <a:xfrm>
            <a:off x="6266250" y="224431"/>
            <a:ext cx="430887" cy="6042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（ロダンが花子の印象を最初に語る場面）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AA4059F-64C7-4AFF-A362-58B8D551B5A7}"/>
              </a:ext>
            </a:extLst>
          </p:cNvPr>
          <p:cNvCxnSpPr>
            <a:cxnSpLocks/>
          </p:cNvCxnSpPr>
          <p:nvPr/>
        </p:nvCxnSpPr>
        <p:spPr>
          <a:xfrm>
            <a:off x="6011922" y="4128967"/>
            <a:ext cx="0" cy="22667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B33020B-70FA-4E29-B9F3-1B56EF304945}"/>
              </a:ext>
            </a:extLst>
          </p:cNvPr>
          <p:cNvCxnSpPr>
            <a:cxnSpLocks/>
          </p:cNvCxnSpPr>
          <p:nvPr/>
        </p:nvCxnSpPr>
        <p:spPr>
          <a:xfrm>
            <a:off x="5769697" y="446540"/>
            <a:ext cx="0" cy="4965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B112F20-4BBC-4F18-AF2C-DA3F6CA41757}"/>
              </a:ext>
            </a:extLst>
          </p:cNvPr>
          <p:cNvCxnSpPr>
            <a:cxnSpLocks/>
          </p:cNvCxnSpPr>
          <p:nvPr/>
        </p:nvCxnSpPr>
        <p:spPr>
          <a:xfrm>
            <a:off x="5769697" y="5369766"/>
            <a:ext cx="10093" cy="10743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5327FDC-33DC-4AB4-8FDF-4C2FA6ABE3F2}"/>
              </a:ext>
            </a:extLst>
          </p:cNvPr>
          <p:cNvCxnSpPr>
            <a:cxnSpLocks/>
          </p:cNvCxnSpPr>
          <p:nvPr/>
        </p:nvCxnSpPr>
        <p:spPr>
          <a:xfrm>
            <a:off x="5576927" y="395792"/>
            <a:ext cx="0" cy="158282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CC06B62-3BD1-4577-B3D2-8C1D14D710C4}"/>
              </a:ext>
            </a:extLst>
          </p:cNvPr>
          <p:cNvSpPr txBox="1"/>
          <p:nvPr/>
        </p:nvSpPr>
        <p:spPr>
          <a:xfrm>
            <a:off x="4021521" y="517436"/>
            <a:ext cx="461665" cy="5288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「脂肪の少なさ」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筋肉の発育」という花子の美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8" name="次の値と等しい 47">
            <a:extLst>
              <a:ext uri="{FF2B5EF4-FFF2-40B4-BE49-F238E27FC236}">
                <a16:creationId xmlns:a16="http://schemas.microsoft.com/office/drawing/2014/main" id="{77509652-071F-4643-8F8D-14B11F9F015E}"/>
              </a:ext>
            </a:extLst>
          </p:cNvPr>
          <p:cNvSpPr/>
          <p:nvPr/>
        </p:nvSpPr>
        <p:spPr>
          <a:xfrm>
            <a:off x="3190168" y="1466915"/>
            <a:ext cx="621772" cy="269475"/>
          </a:xfrm>
          <a:prstGeom prst="mathEqual">
            <a:avLst>
              <a:gd name="adj1" fmla="val 23520"/>
              <a:gd name="adj2" fmla="val 306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F74BD17-7C53-45EE-B230-B6D7A119B863}"/>
              </a:ext>
            </a:extLst>
          </p:cNvPr>
          <p:cNvSpPr txBox="1"/>
          <p:nvPr/>
        </p:nvSpPr>
        <p:spPr>
          <a:xfrm>
            <a:off x="2181945" y="549946"/>
            <a:ext cx="738664" cy="557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・健康で余り安逸を貪っていないこと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・適度の労働をしていること</a:t>
            </a:r>
          </a:p>
        </p:txBody>
      </p:sp>
      <p:sp>
        <p:nvSpPr>
          <p:cNvPr id="50" name="右中かっこ 49">
            <a:extLst>
              <a:ext uri="{FF2B5EF4-FFF2-40B4-BE49-F238E27FC236}">
                <a16:creationId xmlns:a16="http://schemas.microsoft.com/office/drawing/2014/main" id="{341D8726-1307-4A02-B59B-FA0FA2101237}"/>
              </a:ext>
            </a:extLst>
          </p:cNvPr>
          <p:cNvSpPr/>
          <p:nvPr/>
        </p:nvSpPr>
        <p:spPr>
          <a:xfrm rot="5400000">
            <a:off x="2466570" y="4322143"/>
            <a:ext cx="208272" cy="617674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544F76C-A3A9-49A1-8210-EDD6563AF9C5}"/>
              </a:ext>
            </a:extLst>
          </p:cNvPr>
          <p:cNvSpPr txBox="1"/>
          <p:nvPr/>
        </p:nvSpPr>
        <p:spPr>
          <a:xfrm>
            <a:off x="2340118" y="4865248"/>
            <a:ext cx="461665" cy="18473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この結果</a:t>
            </a:r>
          </a:p>
        </p:txBody>
      </p:sp>
      <p:sp>
        <p:nvSpPr>
          <p:cNvPr id="53" name="次の値と等しい 52">
            <a:extLst>
              <a:ext uri="{FF2B5EF4-FFF2-40B4-BE49-F238E27FC236}">
                <a16:creationId xmlns:a16="http://schemas.microsoft.com/office/drawing/2014/main" id="{051B0269-D043-4DC6-B3D7-83386F3B2459}"/>
              </a:ext>
            </a:extLst>
          </p:cNvPr>
          <p:cNvSpPr/>
          <p:nvPr/>
        </p:nvSpPr>
        <p:spPr>
          <a:xfrm>
            <a:off x="1323038" y="1466915"/>
            <a:ext cx="621772" cy="269475"/>
          </a:xfrm>
          <a:prstGeom prst="mathEqual">
            <a:avLst>
              <a:gd name="adj1" fmla="val 23520"/>
              <a:gd name="adj2" fmla="val 306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7F400F0-7CBD-4F34-8248-FBDCF1126BF1}"/>
              </a:ext>
            </a:extLst>
          </p:cNvPr>
          <p:cNvSpPr txBox="1"/>
          <p:nvPr/>
        </p:nvSpPr>
        <p:spPr>
          <a:xfrm>
            <a:off x="397660" y="517436"/>
            <a:ext cx="738664" cy="5749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規則正しくまじめな生活を送る、花子の堅実な精神性の賜物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B142A42A-78A0-4BE3-B57F-ECF66D47F6D8}"/>
              </a:ext>
            </a:extLst>
          </p:cNvPr>
          <p:cNvSpPr/>
          <p:nvPr/>
        </p:nvSpPr>
        <p:spPr>
          <a:xfrm rot="10800000">
            <a:off x="6926886" y="1187203"/>
            <a:ext cx="815388" cy="2912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B495F9-A283-443E-8AED-9E33D337E177}"/>
              </a:ext>
            </a:extLst>
          </p:cNvPr>
          <p:cNvSpPr txBox="1"/>
          <p:nvPr/>
        </p:nvSpPr>
        <p:spPr>
          <a:xfrm>
            <a:off x="7105056" y="1736390"/>
            <a:ext cx="461665" cy="3691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もとにして鷗外が創作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A28AE3-A0C6-41E3-80BE-A6A3608CC865}"/>
              </a:ext>
            </a:extLst>
          </p:cNvPr>
          <p:cNvSpPr txBox="1"/>
          <p:nvPr/>
        </p:nvSpPr>
        <p:spPr>
          <a:xfrm>
            <a:off x="10408426" y="141229"/>
            <a:ext cx="492443" cy="579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花子の美とは？</a:t>
            </a:r>
          </a:p>
        </p:txBody>
      </p:sp>
    </p:spTree>
    <p:extLst>
      <p:ext uri="{BB962C8B-B14F-4D97-AF65-F5344CB8AC3E}">
        <p14:creationId xmlns:p14="http://schemas.microsoft.com/office/powerpoint/2010/main" val="116880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3" grpId="0" animBg="1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E559C8-B8C7-43A4-913A-5C53218AF8B0}"/>
              </a:ext>
            </a:extLst>
          </p:cNvPr>
          <p:cNvSpPr/>
          <p:nvPr/>
        </p:nvSpPr>
        <p:spPr>
          <a:xfrm>
            <a:off x="11099824" y="0"/>
            <a:ext cx="109217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0A8ABAD-841C-4010-8857-87CF779B46BD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4660EE8-EC08-4AFB-85A3-16619BE7262D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FB664D-60B4-4CC3-83B1-51A06C69BC74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51AF5B-9B29-46BC-8220-154E1C65E918}"/>
              </a:ext>
            </a:extLst>
          </p:cNvPr>
          <p:cNvSpPr txBox="1"/>
          <p:nvPr/>
        </p:nvSpPr>
        <p:spPr>
          <a:xfrm>
            <a:off x="11269166" y="434234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解釈</a:t>
            </a:r>
            <a:endParaRPr kumimoji="1" lang="ja-JP" altLang="en-US" sz="36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61C6567-62DE-457B-97C7-193AF2E55CAB}"/>
              </a:ext>
            </a:extLst>
          </p:cNvPr>
          <p:cNvSpPr txBox="1"/>
          <p:nvPr/>
        </p:nvSpPr>
        <p:spPr>
          <a:xfrm>
            <a:off x="5048880" y="742202"/>
            <a:ext cx="4985980" cy="5322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1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ロダンは何の過渡もなしに、久保田にかう云つた。「マドモアセユはわたしの職業を知つてゐるでせう。着物を脱ぐでせうか。」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久保田は暫く考へた。外の人の為めになら、同國の女を裸体にする取次は無論しない。併しロダンが為めには厭はない。それは何も考へることを要せない。只花子がどう云ふだらうかと思つたのである。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「兎に角話して見ませう。」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「どうぞ。」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久保田は花子にかう云つた。「少し先生が相談があると云ふのだがね。先生が世界に又とない彫物師で、人の体を彫る人だといふことは、お前も知つてゐるだらう。そこで相談があるのだ。一寸裸になつて見せては貰はれまいかと云つてゐるのだ。どうだらう。お前も見る通り、先生はこんなお爺いさんだ。もう今に七十に間もないお方だ。それにお前の見る通りの真面目なお方だ。どうだらう。」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かう云つて、久保田はぢつと花子の顔を見てゐる。はにかむか、気取るか、苦情を言ふかと思ふのである。</a:t>
            </a: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「わたしなりますわ。」きさくに、さつぱりと答へた。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「承諾しました」と、久保田がロダンに告げた。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ロダンの顔は喜にかゞやいた。そして椅子から起ち上がつて、紙とチヨオクとを出して、卓の上に置きながら、久保田に言つた。「ここにゐますか。」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「わたくしの職業にも同じ必要に遭遇することはあるのです。併しマドモアセユの為めに不愉快でせう。」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「さうですか。十五分か二十分で濟みますから、あそこの書籍室へでも行つてゐて下さい。葉巻でも附けて。」ロダンは一方の戸口を指ざした。</a:t>
            </a:r>
          </a:p>
          <a:p>
            <a:r>
              <a: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「十五分か二十分で濟むさうです」と、花子に言つて置いて、久保田は葉巻に火を附けて、教へられた戸の奥に隠れた。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3127F97-8941-4C82-B565-2884E34EDBB3}"/>
              </a:ext>
            </a:extLst>
          </p:cNvPr>
          <p:cNvSpPr/>
          <p:nvPr/>
        </p:nvSpPr>
        <p:spPr>
          <a:xfrm>
            <a:off x="5048880" y="631717"/>
            <a:ext cx="5045379" cy="55479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A2CA3C-080E-44D5-8EAD-A11E65CB532D}"/>
              </a:ext>
            </a:extLst>
          </p:cNvPr>
          <p:cNvSpPr txBox="1"/>
          <p:nvPr/>
        </p:nvSpPr>
        <p:spPr>
          <a:xfrm>
            <a:off x="2899689" y="614082"/>
            <a:ext cx="738664" cy="5629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実際の花子は非常に嫌がり、ロダンからの度重なる説得の末、しぶしぶ了承した</a:t>
            </a:r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074E684E-FAF2-49C8-91AA-5C8652BB8C92}"/>
              </a:ext>
            </a:extLst>
          </p:cNvPr>
          <p:cNvSpPr/>
          <p:nvPr/>
        </p:nvSpPr>
        <p:spPr>
          <a:xfrm>
            <a:off x="3851465" y="1954306"/>
            <a:ext cx="896471" cy="32273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00FD49-EBF6-43EF-8DA2-5CCFB032DFD1}"/>
              </a:ext>
            </a:extLst>
          </p:cNvPr>
          <p:cNvSpPr txBox="1"/>
          <p:nvPr/>
        </p:nvSpPr>
        <p:spPr>
          <a:xfrm>
            <a:off x="1288911" y="614082"/>
            <a:ext cx="738664" cy="55655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★鷗外は意図的に、花子をさっぱりとした人物として描いている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5ED752A-9094-4E69-80BB-DA26B0C57C1E}"/>
              </a:ext>
            </a:extLst>
          </p:cNvPr>
          <p:cNvCxnSpPr/>
          <p:nvPr/>
        </p:nvCxnSpPr>
        <p:spPr>
          <a:xfrm>
            <a:off x="7216189" y="742202"/>
            <a:ext cx="0" cy="39229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B7C9B0-7533-46F6-94D8-5DD0018931D9}"/>
              </a:ext>
            </a:extLst>
          </p:cNvPr>
          <p:cNvSpPr txBox="1"/>
          <p:nvPr/>
        </p:nvSpPr>
        <p:spPr>
          <a:xfrm>
            <a:off x="10408426" y="141229"/>
            <a:ext cx="492443" cy="579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花子の美とは？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A7BE24-884D-426A-A1DA-AC989F751985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6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E559C8-B8C7-43A4-913A-5C53218AF8B0}"/>
              </a:ext>
            </a:extLst>
          </p:cNvPr>
          <p:cNvSpPr/>
          <p:nvPr/>
        </p:nvSpPr>
        <p:spPr>
          <a:xfrm>
            <a:off x="11099824" y="0"/>
            <a:ext cx="109217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0A8ABAD-841C-4010-8857-87CF779B46BD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4660EE8-EC08-4AFB-85A3-16619BE7262D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FB664D-60B4-4CC3-83B1-51A06C69BC74}"/>
              </a:ext>
            </a:extLst>
          </p:cNvPr>
          <p:cNvSpPr txBox="1"/>
          <p:nvPr/>
        </p:nvSpPr>
        <p:spPr>
          <a:xfrm>
            <a:off x="11212970" y="6023256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51AF5B-9B29-46BC-8220-154E1C65E918}"/>
              </a:ext>
            </a:extLst>
          </p:cNvPr>
          <p:cNvSpPr txBox="1"/>
          <p:nvPr/>
        </p:nvSpPr>
        <p:spPr>
          <a:xfrm>
            <a:off x="11269166" y="434234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解釈</a:t>
            </a:r>
            <a:endParaRPr kumimoji="1" lang="ja-JP" altLang="en-US" sz="36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CC06B62-3BD1-4577-B3D2-8C1D14D710C4}"/>
              </a:ext>
            </a:extLst>
          </p:cNvPr>
          <p:cNvSpPr txBox="1"/>
          <p:nvPr/>
        </p:nvSpPr>
        <p:spPr>
          <a:xfrm>
            <a:off x="2034537" y="919368"/>
            <a:ext cx="1015663" cy="61119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・「脂肪の少なさ」</a:t>
            </a:r>
            <a:r>
              <a:rPr lang="ja-JP" altLang="en-US" dirty="0"/>
              <a:t>「</a:t>
            </a:r>
            <a:r>
              <a:rPr kumimoji="1" lang="ja-JP" altLang="en-US" dirty="0"/>
              <a:t>筋肉の発育」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・「さっぱりとして無駄のない」身体</a:t>
            </a:r>
            <a:endParaRPr kumimoji="1" lang="en-US" altLang="ja-JP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A4CC86-54C4-4ECE-8B6B-C30D07821906}"/>
              </a:ext>
            </a:extLst>
          </p:cNvPr>
          <p:cNvSpPr txBox="1"/>
          <p:nvPr/>
        </p:nvSpPr>
        <p:spPr>
          <a:xfrm>
            <a:off x="10408426" y="141229"/>
            <a:ext cx="492443" cy="579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花子の美とは？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733098-FEB1-4EDC-B635-B413D239BD2B}"/>
              </a:ext>
            </a:extLst>
          </p:cNvPr>
          <p:cNvSpPr txBox="1"/>
          <p:nvPr/>
        </p:nvSpPr>
        <p:spPr>
          <a:xfrm>
            <a:off x="9370163" y="440158"/>
            <a:ext cx="738664" cy="5983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★体の外面的部分には</a:t>
            </a:r>
            <a:r>
              <a:rPr lang="ja-JP" altLang="en-US" dirty="0"/>
              <a:t>人の内面性・精神的</a:t>
            </a:r>
            <a:r>
              <a:rPr kumimoji="1" lang="ja-JP" altLang="en-US" dirty="0"/>
              <a:t>な部分が現れ　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るものであり、それが美しさとなる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9741398-54FD-4F1A-B77D-73A3434D1415}"/>
              </a:ext>
            </a:extLst>
          </p:cNvPr>
          <p:cNvSpPr txBox="1"/>
          <p:nvPr/>
        </p:nvSpPr>
        <p:spPr>
          <a:xfrm>
            <a:off x="6363060" y="919368"/>
            <a:ext cx="1292662" cy="5596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・「裸になって」というお願いを執拗に拒んだりせず、</a:t>
            </a:r>
            <a:endParaRPr lang="en-US" altLang="ja-JP" dirty="0"/>
          </a:p>
          <a:p>
            <a:r>
              <a:rPr lang="ja-JP" altLang="en-US" dirty="0"/>
              <a:t>　さっぱりと受け入れる。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・「さっぱりとして無駄のない」精神</a:t>
            </a:r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4F2650-49E6-49F1-BF18-D0A6657D50E1}"/>
              </a:ext>
            </a:extLst>
          </p:cNvPr>
          <p:cNvSpPr txBox="1"/>
          <p:nvPr/>
        </p:nvSpPr>
        <p:spPr>
          <a:xfrm>
            <a:off x="7955321" y="441183"/>
            <a:ext cx="461665" cy="2987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花子の内面性・精神的部分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A6CE81-BC06-4063-996C-76F26B60BAEE}"/>
              </a:ext>
            </a:extLst>
          </p:cNvPr>
          <p:cNvSpPr txBox="1"/>
          <p:nvPr/>
        </p:nvSpPr>
        <p:spPr>
          <a:xfrm>
            <a:off x="3349799" y="434234"/>
            <a:ext cx="461665" cy="3541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花子の身体的特徴（外面的部分）</a:t>
            </a:r>
          </a:p>
        </p:txBody>
      </p:sp>
      <p:sp>
        <p:nvSpPr>
          <p:cNvPr id="8" name="次の値と等しい 7">
            <a:extLst>
              <a:ext uri="{FF2B5EF4-FFF2-40B4-BE49-F238E27FC236}">
                <a16:creationId xmlns:a16="http://schemas.microsoft.com/office/drawing/2014/main" id="{8B836D5C-DC02-425E-8B2A-43C2661F9D29}"/>
              </a:ext>
            </a:extLst>
          </p:cNvPr>
          <p:cNvSpPr/>
          <p:nvPr/>
        </p:nvSpPr>
        <p:spPr>
          <a:xfrm>
            <a:off x="4292438" y="1298797"/>
            <a:ext cx="1595832" cy="553300"/>
          </a:xfrm>
          <a:prstGeom prst="mathEqual">
            <a:avLst>
              <a:gd name="adj1" fmla="val 23520"/>
              <a:gd name="adj2" fmla="val 307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0238C1C-3706-4FC6-B540-6DE93DF04AED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52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36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三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</a:t>
            </a:r>
            <a:r>
              <a:rPr lang="ja-JP" altLang="en-US" sz="36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まとめ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D47F8F4-70B7-4EBA-B21D-AE4712BF40CF}"/>
              </a:ext>
            </a:extLst>
          </p:cNvPr>
          <p:cNvSpPr txBox="1"/>
          <p:nvPr/>
        </p:nvSpPr>
        <p:spPr>
          <a:xfrm>
            <a:off x="1861888" y="500882"/>
            <a:ext cx="1569660" cy="56238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/>
              <a:t>『</a:t>
            </a:r>
            <a:r>
              <a:rPr kumimoji="1" lang="ja-JP" altLang="en-US" dirty="0"/>
              <a:t>花子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というのは、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　花子の美しさを語る作品ではなく、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花子の美しさを見出すロダンの芸術観を語る作品だ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2B845F-CC0D-486D-9AAC-8F548163579C}"/>
              </a:ext>
            </a:extLst>
          </p:cNvPr>
          <p:cNvSpPr txBox="1"/>
          <p:nvPr/>
        </p:nvSpPr>
        <p:spPr>
          <a:xfrm>
            <a:off x="6179170" y="902751"/>
            <a:ext cx="1015663" cy="44555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花子の精神性</a:t>
            </a:r>
            <a:endParaRPr kumimoji="1" lang="en-US" altLang="ja-JP" dirty="0"/>
          </a:p>
          <a:p>
            <a:r>
              <a:rPr kumimoji="1" lang="ja-JP" altLang="en-US" dirty="0"/>
              <a:t>・規則正しくまじめな生活を送る堅実さ</a:t>
            </a:r>
            <a:endParaRPr kumimoji="1" lang="en-US" altLang="ja-JP" dirty="0"/>
          </a:p>
          <a:p>
            <a:r>
              <a:rPr kumimoji="1" lang="ja-JP" altLang="en-US" dirty="0"/>
              <a:t>・さっぱりとして無駄のない精神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5769D6-F577-41F1-ABEA-5D871C589F65}"/>
              </a:ext>
            </a:extLst>
          </p:cNvPr>
          <p:cNvSpPr txBox="1"/>
          <p:nvPr/>
        </p:nvSpPr>
        <p:spPr>
          <a:xfrm>
            <a:off x="8669630" y="902751"/>
            <a:ext cx="738664" cy="5409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花子の身体</a:t>
            </a:r>
            <a:endParaRPr kumimoji="1" lang="en-US" altLang="ja-JP" dirty="0"/>
          </a:p>
          <a:p>
            <a:r>
              <a:rPr kumimoji="1" lang="ja-JP" altLang="en-US" dirty="0"/>
              <a:t>「脂肪が少なく」「筋肉が程よく発達している」</a:t>
            </a:r>
          </a:p>
        </p:txBody>
      </p:sp>
      <p:sp>
        <p:nvSpPr>
          <p:cNvPr id="25" name="次の値と等しい 24">
            <a:extLst>
              <a:ext uri="{FF2B5EF4-FFF2-40B4-BE49-F238E27FC236}">
                <a16:creationId xmlns:a16="http://schemas.microsoft.com/office/drawing/2014/main" id="{E5EEFF76-7BF7-4135-B040-C44BAAE7CDFB}"/>
              </a:ext>
            </a:extLst>
          </p:cNvPr>
          <p:cNvSpPr/>
          <p:nvPr/>
        </p:nvSpPr>
        <p:spPr>
          <a:xfrm>
            <a:off x="7472119" y="1345391"/>
            <a:ext cx="920225" cy="553299"/>
          </a:xfrm>
          <a:prstGeom prst="mathEqual">
            <a:avLst>
              <a:gd name="adj1" fmla="val 20362"/>
              <a:gd name="adj2" fmla="val 264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7C0D72-F444-41DC-8A39-730A960A496A}"/>
              </a:ext>
            </a:extLst>
          </p:cNvPr>
          <p:cNvSpPr txBox="1"/>
          <p:nvPr/>
        </p:nvSpPr>
        <p:spPr>
          <a:xfrm>
            <a:off x="7676550" y="1990422"/>
            <a:ext cx="461665" cy="28771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その身体に透けて見える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3102BF5-47D3-4952-BAFC-E3BE1AA9CC92}"/>
              </a:ext>
            </a:extLst>
          </p:cNvPr>
          <p:cNvSpPr/>
          <p:nvPr/>
        </p:nvSpPr>
        <p:spPr>
          <a:xfrm>
            <a:off x="5884388" y="500882"/>
            <a:ext cx="3809029" cy="5916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CD02616-DE52-4339-B5DE-B7C3EC2E2E3A}"/>
              </a:ext>
            </a:extLst>
          </p:cNvPr>
          <p:cNvSpPr txBox="1"/>
          <p:nvPr/>
        </p:nvSpPr>
        <p:spPr>
          <a:xfrm>
            <a:off x="9928915" y="265670"/>
            <a:ext cx="492443" cy="579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花子の美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016E509F-234A-4DAE-9957-F4BA176D6DD9}"/>
              </a:ext>
            </a:extLst>
          </p:cNvPr>
          <p:cNvSpPr/>
          <p:nvPr/>
        </p:nvSpPr>
        <p:spPr>
          <a:xfrm rot="10800000">
            <a:off x="4178020" y="1147368"/>
            <a:ext cx="1283587" cy="2562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50DCF7E-74C6-4E4B-9DBE-FA847E112DD4}"/>
              </a:ext>
            </a:extLst>
          </p:cNvPr>
          <p:cNvSpPr txBox="1"/>
          <p:nvPr/>
        </p:nvSpPr>
        <p:spPr>
          <a:xfrm>
            <a:off x="4482085" y="1735612"/>
            <a:ext cx="738664" cy="41985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これは、現実の花子の美ではなく</a:t>
            </a:r>
            <a:endParaRPr kumimoji="1" lang="en-US" altLang="ja-JP" dirty="0"/>
          </a:p>
          <a:p>
            <a:r>
              <a:rPr kumimoji="1" lang="ja-JP" altLang="en-US" dirty="0"/>
              <a:t>鴎外が創作した花子の美</a:t>
            </a:r>
          </a:p>
        </p:txBody>
      </p:sp>
    </p:spTree>
    <p:extLst>
      <p:ext uri="{BB962C8B-B14F-4D97-AF65-F5344CB8AC3E}">
        <p14:creationId xmlns:p14="http://schemas.microsoft.com/office/powerpoint/2010/main" val="38726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  <p:bldP spid="26" grpId="0"/>
      <p:bldP spid="29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BE4537-CE7F-441B-BE3F-60C05ACEED99}"/>
              </a:ext>
            </a:extLst>
          </p:cNvPr>
          <p:cNvSpPr txBox="1"/>
          <p:nvPr/>
        </p:nvSpPr>
        <p:spPr>
          <a:xfrm>
            <a:off x="11207611" y="434234"/>
            <a:ext cx="800219" cy="16885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目次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0D8AD5-4637-41C1-87D9-40FDEEEC3EDD}"/>
              </a:ext>
            </a:extLst>
          </p:cNvPr>
          <p:cNvSpPr txBox="1"/>
          <p:nvPr/>
        </p:nvSpPr>
        <p:spPr>
          <a:xfrm>
            <a:off x="7019330" y="598848"/>
            <a:ext cx="3231654" cy="5660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のあらすじ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250000"/>
              </a:lnSpc>
            </a:pP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の解釈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250000"/>
              </a:lnSpc>
            </a:pP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三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まとめ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930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4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BE4537-CE7F-441B-BE3F-60C05ACEED99}"/>
              </a:ext>
            </a:extLst>
          </p:cNvPr>
          <p:cNvSpPr txBox="1"/>
          <p:nvPr/>
        </p:nvSpPr>
        <p:spPr>
          <a:xfrm>
            <a:off x="11207611" y="434234"/>
            <a:ext cx="800219" cy="5719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補</a:t>
            </a:r>
            <a:r>
              <a:rPr kumimoji="1" lang="en-US" altLang="ja-JP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</a:t>
            </a:r>
            <a:r>
              <a:rPr kumimoji="1" lang="ja-JP" altLang="en-US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言文一致運動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8E375C-0B5F-42DD-A219-4D5D4A25AB3E}"/>
              </a:ext>
            </a:extLst>
          </p:cNvPr>
          <p:cNvSpPr txBox="1"/>
          <p:nvPr/>
        </p:nvSpPr>
        <p:spPr>
          <a:xfrm>
            <a:off x="8617727" y="434234"/>
            <a:ext cx="1661993" cy="61863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/>
              <a:t>舞姫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石炭をば早や積み果てつ。中等室の卓のほとりはいと静にて、熾熱燈の光の晴れがましきも徒なり。今宵は夜毎にここに集ひ来る骨牌仲間も「ホテル」に宿りて、舟に残れるは余一人のみなれば。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8C2C44-9CEE-449E-A55B-DF9FADC1A7E9}"/>
              </a:ext>
            </a:extLst>
          </p:cNvPr>
          <p:cNvSpPr txBox="1"/>
          <p:nvPr/>
        </p:nvSpPr>
        <p:spPr>
          <a:xfrm>
            <a:off x="5664904" y="486030"/>
            <a:ext cx="1661993" cy="61863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b="1" dirty="0"/>
              <a:t>花子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Auguste Rodin </a:t>
            </a:r>
            <a:r>
              <a:rPr lang="ja-JP" altLang="en-US" dirty="0"/>
              <a:t>は爲事場へ出て來た。</a:t>
            </a:r>
          </a:p>
          <a:p>
            <a:r>
              <a:rPr lang="ja-JP" altLang="en-US" dirty="0"/>
              <a:t>　廣い間一ぱいに朝日が差し込んでゐる。この </a:t>
            </a:r>
            <a:r>
              <a:rPr lang="en-US" altLang="ja-JP" dirty="0"/>
              <a:t>Hôtel Biron </a:t>
            </a:r>
            <a:r>
              <a:rPr lang="ja-JP" altLang="en-US" dirty="0"/>
              <a:t>といふのは、もと或る富豪の作つた、贅沢な建物であるが、つひ此間まで聖心派の尼寺になつていた。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1015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BE4537-CE7F-441B-BE3F-60C05ACEED99}"/>
              </a:ext>
            </a:extLst>
          </p:cNvPr>
          <p:cNvSpPr txBox="1"/>
          <p:nvPr/>
        </p:nvSpPr>
        <p:spPr>
          <a:xfrm>
            <a:off x="11207611" y="434234"/>
            <a:ext cx="800219" cy="5719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補</a:t>
            </a:r>
            <a:r>
              <a:rPr kumimoji="1" lang="en-US" altLang="ja-JP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</a:t>
            </a:r>
            <a:r>
              <a:rPr kumimoji="1" lang="ja-JP" altLang="en-US" sz="4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言文一致運動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A75A7D-4F29-4387-86D5-289AC1F8E556}"/>
              </a:ext>
            </a:extLst>
          </p:cNvPr>
          <p:cNvSpPr txBox="1"/>
          <p:nvPr/>
        </p:nvSpPr>
        <p:spPr>
          <a:xfrm>
            <a:off x="8587967" y="556725"/>
            <a:ext cx="1569660" cy="5474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/>
              <a:t>明治初期：たくさんの文体</a:t>
            </a:r>
            <a:endParaRPr kumimoji="1" lang="en-US" altLang="ja-JP" b="1" dirty="0"/>
          </a:p>
          <a:p>
            <a:r>
              <a:rPr lang="ja-JP" altLang="en-US" dirty="0"/>
              <a:t>　・和文体（源氏物語のような文体）</a:t>
            </a:r>
            <a:endParaRPr lang="en-US" altLang="ja-JP" dirty="0"/>
          </a:p>
          <a:p>
            <a:r>
              <a:rPr lang="ja-JP" altLang="en-US" dirty="0"/>
              <a:t>　・漢文訓読体（漢文の書き下し文）</a:t>
            </a:r>
            <a:endParaRPr lang="en-US" altLang="ja-JP" dirty="0"/>
          </a:p>
          <a:p>
            <a:r>
              <a:rPr lang="ja-JP" altLang="en-US" dirty="0"/>
              <a:t>　・漢文体（漢文そのまま）</a:t>
            </a:r>
            <a:endParaRPr lang="en-US" altLang="ja-JP" dirty="0"/>
          </a:p>
          <a:p>
            <a:r>
              <a:rPr lang="ja-JP" altLang="en-US" dirty="0"/>
              <a:t>　　など</a:t>
            </a:r>
            <a:endParaRPr kumimoji="1" lang="ja-JP" altLang="en-US" dirty="0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0DD1492C-F9E6-4E8F-BCF8-2B9BB68EFAF4}"/>
              </a:ext>
            </a:extLst>
          </p:cNvPr>
          <p:cNvSpPr/>
          <p:nvPr/>
        </p:nvSpPr>
        <p:spPr>
          <a:xfrm rot="10800000">
            <a:off x="6383198" y="908575"/>
            <a:ext cx="1946827" cy="3028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B944AC-CC8F-4159-8A4F-EEAA51FBB6E2}"/>
              </a:ext>
            </a:extLst>
          </p:cNvPr>
          <p:cNvSpPr txBox="1"/>
          <p:nvPr/>
        </p:nvSpPr>
        <p:spPr>
          <a:xfrm>
            <a:off x="6848781" y="1450227"/>
            <a:ext cx="1015663" cy="46360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・口語（話し言葉）と文語（書き言葉）が　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違い過ぎる！</a:t>
            </a:r>
            <a:endParaRPr kumimoji="1" lang="en-US" altLang="ja-JP" dirty="0"/>
          </a:p>
          <a:p>
            <a:r>
              <a:rPr lang="ja-JP" altLang="en-US" dirty="0"/>
              <a:t>・一般人が文章を書くのは難しい！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671516-DEAC-4811-8E6C-93931310E5C5}"/>
              </a:ext>
            </a:extLst>
          </p:cNvPr>
          <p:cNvSpPr txBox="1"/>
          <p:nvPr/>
        </p:nvSpPr>
        <p:spPr>
          <a:xfrm>
            <a:off x="4832594" y="556725"/>
            <a:ext cx="1292662" cy="5474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/>
              <a:t>明治二〇年ごろ：</a:t>
            </a:r>
            <a:r>
              <a:rPr kumimoji="1" lang="ja-JP" altLang="en-US" b="1" dirty="0">
                <a:solidFill>
                  <a:srgbClr val="FF0000"/>
                </a:solidFill>
              </a:rPr>
              <a:t>言文一致運動</a:t>
            </a:r>
            <a:r>
              <a:rPr kumimoji="1" lang="ja-JP" altLang="en-US" b="1" dirty="0"/>
              <a:t>の始まり</a:t>
            </a:r>
            <a:endParaRPr kumimoji="1" lang="en-US" altLang="ja-JP" b="1" dirty="0"/>
          </a:p>
          <a:p>
            <a:r>
              <a:rPr lang="ja-JP" altLang="en-US" dirty="0"/>
              <a:t>　・文語を口語に近づけようとする運動</a:t>
            </a:r>
            <a:endParaRPr lang="en-US" altLang="ja-JP" dirty="0"/>
          </a:p>
          <a:p>
            <a:r>
              <a:rPr kumimoji="1" lang="ja-JP" altLang="en-US" dirty="0"/>
              <a:t>　・二葉亭四迷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浮雲</a:t>
            </a:r>
            <a:r>
              <a:rPr kumimoji="1" lang="en-US" altLang="ja-JP" dirty="0"/>
              <a:t>』</a:t>
            </a:r>
            <a:r>
              <a:rPr kumimoji="1" lang="ja-JP" altLang="en-US" dirty="0"/>
              <a:t>（明治二〇～二三年）</a:t>
            </a:r>
            <a:endParaRPr kumimoji="1" lang="en-US" altLang="ja-JP" dirty="0"/>
          </a:p>
          <a:p>
            <a:r>
              <a:rPr lang="ja-JP" altLang="en-US" dirty="0"/>
              <a:t>　　・言文一致体小説への挑戦</a:t>
            </a:r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1D1A6A26-ADAB-44EC-B911-8E5751DFF753}"/>
              </a:ext>
            </a:extLst>
          </p:cNvPr>
          <p:cNvSpPr/>
          <p:nvPr/>
        </p:nvSpPr>
        <p:spPr>
          <a:xfrm rot="10800000">
            <a:off x="2469462" y="908575"/>
            <a:ext cx="2105189" cy="3028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DB0387-E2B7-412C-92A5-66B17BFFD5A4}"/>
              </a:ext>
            </a:extLst>
          </p:cNvPr>
          <p:cNvSpPr txBox="1"/>
          <p:nvPr/>
        </p:nvSpPr>
        <p:spPr>
          <a:xfrm>
            <a:off x="2816408" y="1450227"/>
            <a:ext cx="1292662" cy="4909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・言文一致体創出の困難</a:t>
            </a:r>
            <a:endParaRPr kumimoji="1" lang="en-US" altLang="ja-JP" dirty="0"/>
          </a:p>
          <a:p>
            <a:r>
              <a:rPr lang="ja-JP" altLang="en-US" dirty="0"/>
              <a:t>　「～だ」「～です」「～である」色々試す</a:t>
            </a:r>
            <a:endParaRPr kumimoji="1" lang="en-US" altLang="ja-JP" dirty="0"/>
          </a:p>
          <a:p>
            <a:r>
              <a:rPr lang="ja-JP" altLang="en-US" dirty="0"/>
              <a:t>・俗語で文章を書くのは失礼じゃないか？</a:t>
            </a:r>
            <a:endParaRPr lang="en-US" altLang="ja-JP" dirty="0"/>
          </a:p>
          <a:p>
            <a:r>
              <a:rPr lang="ja-JP" altLang="en-US" dirty="0"/>
              <a:t>　という思いから、言文一致体は中々浸透せず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570C15-37ED-4AA5-8EA2-CABDA3B38B1A}"/>
              </a:ext>
            </a:extLst>
          </p:cNvPr>
          <p:cNvSpPr txBox="1"/>
          <p:nvPr/>
        </p:nvSpPr>
        <p:spPr>
          <a:xfrm>
            <a:off x="1190227" y="556725"/>
            <a:ext cx="1015663" cy="5806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/>
              <a:t>明治三〇年代後半：言文一致体の浸透</a:t>
            </a:r>
            <a:endParaRPr kumimoji="1" lang="en-US" altLang="ja-JP" b="1" dirty="0"/>
          </a:p>
          <a:p>
            <a:r>
              <a:rPr lang="ja-JP" altLang="en-US" dirty="0"/>
              <a:t>　・夏目漱石</a:t>
            </a:r>
            <a:r>
              <a:rPr lang="en-US" altLang="ja-JP" dirty="0"/>
              <a:t>『</a:t>
            </a:r>
            <a:r>
              <a:rPr lang="ja-JP" altLang="en-US" dirty="0"/>
              <a:t>吾輩は猫である</a:t>
            </a:r>
            <a:r>
              <a:rPr lang="en-US" altLang="ja-JP" dirty="0"/>
              <a:t>』</a:t>
            </a:r>
            <a:r>
              <a:rPr lang="ja-JP" altLang="en-US" dirty="0"/>
              <a:t>（明治三八～四〇年）</a:t>
            </a:r>
            <a:endParaRPr lang="en-US" altLang="ja-JP" dirty="0"/>
          </a:p>
          <a:p>
            <a:r>
              <a:rPr kumimoji="1" lang="ja-JP" altLang="en-US" dirty="0"/>
              <a:t>　・森鴎外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花子</a:t>
            </a:r>
            <a:r>
              <a:rPr kumimoji="1" lang="en-US" altLang="ja-JP" dirty="0"/>
              <a:t>』</a:t>
            </a:r>
            <a:r>
              <a:rPr kumimoji="1" lang="ja-JP" altLang="en-US" dirty="0"/>
              <a:t>（明治四三年）</a:t>
            </a:r>
          </a:p>
        </p:txBody>
      </p:sp>
    </p:spTree>
    <p:extLst>
      <p:ext uri="{BB962C8B-B14F-4D97-AF65-F5344CB8AC3E}">
        <p14:creationId xmlns:p14="http://schemas.microsoft.com/office/powerpoint/2010/main" val="23265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5B83542-43B4-45E5-9BF6-DB7AAAE61B08}"/>
              </a:ext>
            </a:extLst>
          </p:cNvPr>
          <p:cNvCxnSpPr>
            <a:cxnSpLocks/>
          </p:cNvCxnSpPr>
          <p:nvPr/>
        </p:nvCxnSpPr>
        <p:spPr>
          <a:xfrm>
            <a:off x="5470506" y="1327290"/>
            <a:ext cx="0" cy="552566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B5B9F4D-F21B-4013-8CC1-0F278BC27A72}"/>
              </a:ext>
            </a:extLst>
          </p:cNvPr>
          <p:cNvCxnSpPr>
            <a:cxnSpLocks/>
          </p:cNvCxnSpPr>
          <p:nvPr/>
        </p:nvCxnSpPr>
        <p:spPr>
          <a:xfrm>
            <a:off x="6605587" y="1327290"/>
            <a:ext cx="0" cy="552566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0A31E5F-5D22-4513-A6F8-7EE082C8603E}"/>
              </a:ext>
            </a:extLst>
          </p:cNvPr>
          <p:cNvCxnSpPr>
            <a:cxnSpLocks/>
          </p:cNvCxnSpPr>
          <p:nvPr/>
        </p:nvCxnSpPr>
        <p:spPr>
          <a:xfrm>
            <a:off x="1733434" y="1332332"/>
            <a:ext cx="0" cy="552566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0" y="0"/>
            <a:ext cx="12192000" cy="930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BBF555FF-F206-4930-9312-AA743B2F216B}"/>
              </a:ext>
            </a:extLst>
          </p:cNvPr>
          <p:cNvSpPr/>
          <p:nvPr/>
        </p:nvSpPr>
        <p:spPr>
          <a:xfrm>
            <a:off x="533867" y="2886536"/>
            <a:ext cx="11124265" cy="34219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4A4171-F016-4DB9-A603-C1A711FF2A2C}"/>
              </a:ext>
            </a:extLst>
          </p:cNvPr>
          <p:cNvSpPr txBox="1"/>
          <p:nvPr/>
        </p:nvSpPr>
        <p:spPr>
          <a:xfrm>
            <a:off x="1186886" y="3374103"/>
            <a:ext cx="500664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森鴎外（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1862-1922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67A513D-C051-4ED4-9966-33940188EC36}"/>
              </a:ext>
            </a:extLst>
          </p:cNvPr>
          <p:cNvSpPr txBox="1"/>
          <p:nvPr/>
        </p:nvSpPr>
        <p:spPr>
          <a:xfrm>
            <a:off x="1630529" y="3959871"/>
            <a:ext cx="411935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夏目漱石（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1867-1916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191CA3-E307-4A71-A269-D9EF99CB2987}"/>
              </a:ext>
            </a:extLst>
          </p:cNvPr>
          <p:cNvSpPr txBox="1"/>
          <p:nvPr/>
        </p:nvSpPr>
        <p:spPr>
          <a:xfrm>
            <a:off x="5317053" y="6318559"/>
            <a:ext cx="3289105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太宰治（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1909-1948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B08812-9C33-4776-B451-8D7E7E471957}"/>
              </a:ext>
            </a:extLst>
          </p:cNvPr>
          <p:cNvSpPr txBox="1"/>
          <p:nvPr/>
        </p:nvSpPr>
        <p:spPr>
          <a:xfrm>
            <a:off x="3690208" y="5134245"/>
            <a:ext cx="302930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芥川龍之介（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1892-1927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D94695-39EA-4947-9ED4-AAEF35DED5A6}"/>
              </a:ext>
            </a:extLst>
          </p:cNvPr>
          <p:cNvSpPr txBox="1"/>
          <p:nvPr/>
        </p:nvSpPr>
        <p:spPr>
          <a:xfrm>
            <a:off x="4521510" y="5728964"/>
            <a:ext cx="608933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川端康成（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1899-1972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C421EE-161D-482F-A362-CBC08490370F}"/>
              </a:ext>
            </a:extLst>
          </p:cNvPr>
          <p:cNvSpPr txBox="1"/>
          <p:nvPr/>
        </p:nvSpPr>
        <p:spPr>
          <a:xfrm>
            <a:off x="2919790" y="4544650"/>
            <a:ext cx="7317889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志賀直哉（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1883-1971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9B394E0-0D53-4A09-A890-9F92A3D4E919}"/>
              </a:ext>
            </a:extLst>
          </p:cNvPr>
          <p:cNvSpPr txBox="1"/>
          <p:nvPr/>
        </p:nvSpPr>
        <p:spPr>
          <a:xfrm>
            <a:off x="1261891" y="1012371"/>
            <a:ext cx="95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1867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31A34C-DF68-4CF7-AD97-6B3FB19E37F4}"/>
              </a:ext>
            </a:extLst>
          </p:cNvPr>
          <p:cNvSpPr txBox="1"/>
          <p:nvPr/>
        </p:nvSpPr>
        <p:spPr>
          <a:xfrm>
            <a:off x="4993672" y="1013820"/>
            <a:ext cx="95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1912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733D09F-A567-496F-B5A5-D31E5AF9FD2C}"/>
              </a:ext>
            </a:extLst>
          </p:cNvPr>
          <p:cNvSpPr txBox="1"/>
          <p:nvPr/>
        </p:nvSpPr>
        <p:spPr>
          <a:xfrm>
            <a:off x="6143684" y="1007408"/>
            <a:ext cx="95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1926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9419235-B124-4240-BFE2-DDB9F1A1F970}"/>
              </a:ext>
            </a:extLst>
          </p:cNvPr>
          <p:cNvSpPr txBox="1"/>
          <p:nvPr/>
        </p:nvSpPr>
        <p:spPr>
          <a:xfrm>
            <a:off x="2754420" y="1376740"/>
            <a:ext cx="1566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明治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7F4C11-3921-459E-9B51-D779BAF87F2F}"/>
              </a:ext>
            </a:extLst>
          </p:cNvPr>
          <p:cNvSpPr txBox="1"/>
          <p:nvPr/>
        </p:nvSpPr>
        <p:spPr>
          <a:xfrm>
            <a:off x="5689932" y="1376740"/>
            <a:ext cx="71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大正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99BB0E-A3E7-44D3-A06B-32BC5F7F1830}"/>
              </a:ext>
            </a:extLst>
          </p:cNvPr>
          <p:cNvSpPr txBox="1"/>
          <p:nvPr/>
        </p:nvSpPr>
        <p:spPr>
          <a:xfrm>
            <a:off x="8725453" y="1358006"/>
            <a:ext cx="1566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昭和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CF99B4C-8A6D-4DEF-866D-D3A426ACCFB9}"/>
              </a:ext>
            </a:extLst>
          </p:cNvPr>
          <p:cNvSpPr txBox="1"/>
          <p:nvPr/>
        </p:nvSpPr>
        <p:spPr>
          <a:xfrm>
            <a:off x="3857741" y="2023129"/>
            <a:ext cx="400110" cy="925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日清戦争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B588453-1BC1-4C39-9E92-C94DE120B322}"/>
              </a:ext>
            </a:extLst>
          </p:cNvPr>
          <p:cNvSpPr txBox="1"/>
          <p:nvPr/>
        </p:nvSpPr>
        <p:spPr>
          <a:xfrm>
            <a:off x="4747481" y="2023129"/>
            <a:ext cx="400110" cy="925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日露戦争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BD81D52-5C85-4242-A69D-832B742F8BC6}"/>
              </a:ext>
            </a:extLst>
          </p:cNvPr>
          <p:cNvSpPr txBox="1"/>
          <p:nvPr/>
        </p:nvSpPr>
        <p:spPr>
          <a:xfrm>
            <a:off x="5540128" y="2018274"/>
            <a:ext cx="400110" cy="925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ＷＷ１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CE63780-DCDF-4D27-B297-606C740F29F7}"/>
              </a:ext>
            </a:extLst>
          </p:cNvPr>
          <p:cNvSpPr txBox="1"/>
          <p:nvPr/>
        </p:nvSpPr>
        <p:spPr>
          <a:xfrm>
            <a:off x="6176493" y="1938287"/>
            <a:ext cx="400110" cy="9823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関東大震災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61985E9-7C42-4A5F-9D06-D31D1D8B6D53}"/>
              </a:ext>
            </a:extLst>
          </p:cNvPr>
          <p:cNvSpPr txBox="1"/>
          <p:nvPr/>
        </p:nvSpPr>
        <p:spPr>
          <a:xfrm>
            <a:off x="1799668" y="1995042"/>
            <a:ext cx="400110" cy="925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明治維新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A1CF71-5B68-4541-8F30-FBEF8DA0CA87}"/>
              </a:ext>
            </a:extLst>
          </p:cNvPr>
          <p:cNvSpPr txBox="1"/>
          <p:nvPr/>
        </p:nvSpPr>
        <p:spPr>
          <a:xfrm>
            <a:off x="317189" y="157064"/>
            <a:ext cx="1015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補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．森鴎外について</a:t>
            </a:r>
          </a:p>
        </p:txBody>
      </p:sp>
    </p:spTree>
    <p:extLst>
      <p:ext uri="{BB962C8B-B14F-4D97-AF65-F5344CB8AC3E}">
        <p14:creationId xmlns:p14="http://schemas.microsoft.com/office/powerpoint/2010/main" val="217311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5B83542-43B4-45E5-9BF6-DB7AAAE61B08}"/>
              </a:ext>
            </a:extLst>
          </p:cNvPr>
          <p:cNvCxnSpPr>
            <a:cxnSpLocks/>
          </p:cNvCxnSpPr>
          <p:nvPr/>
        </p:nvCxnSpPr>
        <p:spPr>
          <a:xfrm>
            <a:off x="10467917" y="1147208"/>
            <a:ext cx="0" cy="552566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0A31E5F-5D22-4513-A6F8-7EE082C8603E}"/>
              </a:ext>
            </a:extLst>
          </p:cNvPr>
          <p:cNvCxnSpPr>
            <a:cxnSpLocks/>
          </p:cNvCxnSpPr>
          <p:nvPr/>
        </p:nvCxnSpPr>
        <p:spPr>
          <a:xfrm>
            <a:off x="1419285" y="1147208"/>
            <a:ext cx="0" cy="552566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0" y="0"/>
            <a:ext cx="12192000" cy="930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4A4171-F016-4DB9-A603-C1A711FF2A2C}"/>
              </a:ext>
            </a:extLst>
          </p:cNvPr>
          <p:cNvSpPr txBox="1"/>
          <p:nvPr/>
        </p:nvSpPr>
        <p:spPr>
          <a:xfrm>
            <a:off x="502181" y="1772931"/>
            <a:ext cx="11187637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森鴎外（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1862-1922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9419235-B124-4240-BFE2-DDB9F1A1F970}"/>
              </a:ext>
            </a:extLst>
          </p:cNvPr>
          <p:cNvSpPr txBox="1"/>
          <p:nvPr/>
        </p:nvSpPr>
        <p:spPr>
          <a:xfrm>
            <a:off x="5312963" y="1167120"/>
            <a:ext cx="1566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明治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A1CF71-5B68-4541-8F30-FBEF8DA0CA87}"/>
              </a:ext>
            </a:extLst>
          </p:cNvPr>
          <p:cNvSpPr txBox="1"/>
          <p:nvPr/>
        </p:nvSpPr>
        <p:spPr>
          <a:xfrm>
            <a:off x="317189" y="157064"/>
            <a:ext cx="1015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補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．森鴎外について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3263DE0-CB69-4CDA-982A-1DA5B31EB58C}"/>
              </a:ext>
            </a:extLst>
          </p:cNvPr>
          <p:cNvCxnSpPr/>
          <p:nvPr/>
        </p:nvCxnSpPr>
        <p:spPr>
          <a:xfrm flipV="1">
            <a:off x="566591" y="4274680"/>
            <a:ext cx="11008620" cy="61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43CE2E-AC9C-46D1-8EC8-3BB5F599C7B5}"/>
              </a:ext>
            </a:extLst>
          </p:cNvPr>
          <p:cNvSpPr txBox="1"/>
          <p:nvPr/>
        </p:nvSpPr>
        <p:spPr>
          <a:xfrm>
            <a:off x="699560" y="4605659"/>
            <a:ext cx="461665" cy="15987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主な作品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7921D4-9ABD-4D61-8A7F-DF5A9BD265CE}"/>
              </a:ext>
            </a:extLst>
          </p:cNvPr>
          <p:cNvSpPr txBox="1"/>
          <p:nvPr/>
        </p:nvSpPr>
        <p:spPr>
          <a:xfrm>
            <a:off x="699559" y="2560537"/>
            <a:ext cx="461665" cy="12958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鷗外の人生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25023B-0DBA-4B5D-9E43-068422C70382}"/>
              </a:ext>
            </a:extLst>
          </p:cNvPr>
          <p:cNvSpPr txBox="1"/>
          <p:nvPr/>
        </p:nvSpPr>
        <p:spPr>
          <a:xfrm>
            <a:off x="5329566" y="4372851"/>
            <a:ext cx="430887" cy="2154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『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舞姫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一八九〇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53DEF3-A0EF-4195-98E0-0E1C480E4966}"/>
              </a:ext>
            </a:extLst>
          </p:cNvPr>
          <p:cNvSpPr txBox="1"/>
          <p:nvPr/>
        </p:nvSpPr>
        <p:spPr>
          <a:xfrm>
            <a:off x="9818247" y="4445779"/>
            <a:ext cx="430887" cy="1918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『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花子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』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一九一〇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37477C-F8C1-48E9-8041-87D75EA54CE3}"/>
              </a:ext>
            </a:extLst>
          </p:cNvPr>
          <p:cNvSpPr txBox="1"/>
          <p:nvPr/>
        </p:nvSpPr>
        <p:spPr>
          <a:xfrm>
            <a:off x="10686701" y="4372851"/>
            <a:ext cx="430887" cy="2154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『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高瀬舟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一九一六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E93820-0B8C-4328-A20C-0A8D837604AD}"/>
              </a:ext>
            </a:extLst>
          </p:cNvPr>
          <p:cNvSpPr txBox="1"/>
          <p:nvPr/>
        </p:nvSpPr>
        <p:spPr>
          <a:xfrm>
            <a:off x="3064876" y="2155738"/>
            <a:ext cx="430887" cy="170066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600" dirty="0"/>
              <a:t>・東大医学部</a:t>
            </a:r>
            <a:endParaRPr lang="en-US" altLang="ja-JP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38AE90-7013-42CF-9C84-7EC92855B69B}"/>
              </a:ext>
            </a:extLst>
          </p:cNvPr>
          <p:cNvSpPr txBox="1"/>
          <p:nvPr/>
        </p:nvSpPr>
        <p:spPr>
          <a:xfrm>
            <a:off x="3771270" y="2142263"/>
            <a:ext cx="430887" cy="1969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・陸軍軍医に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67972C-9299-41EA-8798-F66B16A676B6}"/>
              </a:ext>
            </a:extLst>
          </p:cNvPr>
          <p:cNvSpPr txBox="1"/>
          <p:nvPr/>
        </p:nvSpPr>
        <p:spPr>
          <a:xfrm>
            <a:off x="4497507" y="2495304"/>
            <a:ext cx="694998" cy="170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ドイツ留学</a:t>
            </a:r>
            <a:endParaRPr kumimoji="1" lang="en-US" altLang="ja-JP" sz="1600" dirty="0"/>
          </a:p>
          <a:p>
            <a:r>
              <a:rPr lang="ja-JP" altLang="en-US" sz="1600" dirty="0"/>
              <a:t>　</a:t>
            </a:r>
            <a:r>
              <a:rPr lang="en-US" altLang="ja-JP" sz="1600" dirty="0"/>
              <a:t>22~26</a:t>
            </a:r>
            <a:r>
              <a:rPr lang="ja-JP" altLang="en-US" sz="1600" dirty="0"/>
              <a:t>歳</a:t>
            </a:r>
            <a:r>
              <a:rPr lang="en-US" altLang="ja-JP" sz="1600" dirty="0"/>
              <a:t>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725261-6F75-4315-9665-8A4588E2AE6A}"/>
              </a:ext>
            </a:extLst>
          </p:cNvPr>
          <p:cNvSpPr txBox="1"/>
          <p:nvPr/>
        </p:nvSpPr>
        <p:spPr>
          <a:xfrm>
            <a:off x="9190924" y="2155738"/>
            <a:ext cx="448777" cy="2253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・陸軍軍医総監</a:t>
            </a:r>
            <a:r>
              <a:rPr kumimoji="1" lang="en-US" altLang="ja-JP" sz="1600" dirty="0"/>
              <a:t>(45)</a:t>
            </a:r>
            <a:endParaRPr kumimoji="1" lang="ja-JP" altLang="en-US" sz="16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E489BB-A151-431E-B894-25FDDBB94522}"/>
              </a:ext>
            </a:extLst>
          </p:cNvPr>
          <p:cNvSpPr txBox="1"/>
          <p:nvPr/>
        </p:nvSpPr>
        <p:spPr>
          <a:xfrm>
            <a:off x="10620641" y="2119274"/>
            <a:ext cx="631198" cy="2253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・帝室博物館総長兼図書頭</a:t>
            </a:r>
            <a:endParaRPr kumimoji="1" lang="en-US" altLang="ja-JP" sz="1400" dirty="0"/>
          </a:p>
          <a:p>
            <a:r>
              <a:rPr lang="en-US" altLang="ja-JP" sz="1400" dirty="0"/>
              <a:t>    </a:t>
            </a:r>
            <a:r>
              <a:rPr kumimoji="1" lang="en-US" altLang="ja-JP" sz="1400" dirty="0"/>
              <a:t>(55)</a:t>
            </a:r>
            <a:endParaRPr kumimoji="1" lang="ja-JP" alt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76F1E52-86AD-4B7E-B4D0-C75724161252}"/>
              </a:ext>
            </a:extLst>
          </p:cNvPr>
          <p:cNvSpPr txBox="1"/>
          <p:nvPr/>
        </p:nvSpPr>
        <p:spPr>
          <a:xfrm>
            <a:off x="8362708" y="4372851"/>
            <a:ext cx="430887" cy="2154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600" dirty="0"/>
              <a:t>『</a:t>
            </a:r>
            <a:r>
              <a:rPr lang="ja-JP" altLang="en-US" sz="1600" dirty="0"/>
              <a:t>うた日記</a:t>
            </a:r>
            <a:r>
              <a:rPr lang="en-US" altLang="ja-JP" sz="1600" dirty="0"/>
              <a:t>』</a:t>
            </a:r>
            <a:r>
              <a:rPr lang="en-US" altLang="ja-JP" sz="1200" dirty="0"/>
              <a:t>(</a:t>
            </a:r>
            <a:r>
              <a:rPr lang="ja-JP" altLang="en-US" sz="1200" dirty="0"/>
              <a:t>一九〇四</a:t>
            </a:r>
            <a:r>
              <a:rPr lang="en-US" altLang="ja-JP" sz="1200" dirty="0"/>
              <a:t>)</a:t>
            </a:r>
            <a:endParaRPr kumimoji="1" lang="en-US" altLang="ja-JP" sz="16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3B6395D-42BF-4AD3-9F36-A78E9E5AEB80}"/>
              </a:ext>
            </a:extLst>
          </p:cNvPr>
          <p:cNvSpPr txBox="1"/>
          <p:nvPr/>
        </p:nvSpPr>
        <p:spPr>
          <a:xfrm>
            <a:off x="6569662" y="4372850"/>
            <a:ext cx="430887" cy="230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600" dirty="0"/>
              <a:t>『</a:t>
            </a:r>
            <a:r>
              <a:rPr lang="ja-JP" altLang="en-US" sz="1600" dirty="0"/>
              <a:t>めさまし草</a:t>
            </a:r>
            <a:r>
              <a:rPr lang="en-US" altLang="ja-JP" sz="1600" dirty="0"/>
              <a:t>』</a:t>
            </a:r>
            <a:r>
              <a:rPr lang="en-US" altLang="ja-JP" sz="1200" dirty="0"/>
              <a:t>(</a:t>
            </a:r>
            <a:r>
              <a:rPr lang="ja-JP" altLang="en-US" sz="1200" dirty="0"/>
              <a:t>一八九六</a:t>
            </a:r>
            <a:r>
              <a:rPr lang="en-US" altLang="ja-JP" sz="1200" dirty="0"/>
              <a:t>)</a:t>
            </a:r>
            <a:endParaRPr kumimoji="1" lang="en-US" altLang="ja-JP" sz="1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677E327-891C-42FA-8A22-452C13801255}"/>
              </a:ext>
            </a:extLst>
          </p:cNvPr>
          <p:cNvSpPr txBox="1"/>
          <p:nvPr/>
        </p:nvSpPr>
        <p:spPr>
          <a:xfrm>
            <a:off x="6710790" y="2178725"/>
            <a:ext cx="430887" cy="1969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・小倉に赴任</a:t>
            </a:r>
          </a:p>
        </p:txBody>
      </p:sp>
    </p:spTree>
    <p:extLst>
      <p:ext uri="{BB962C8B-B14F-4D97-AF65-F5344CB8AC3E}">
        <p14:creationId xmlns:p14="http://schemas.microsoft.com/office/powerpoint/2010/main" val="3821010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endParaRPr kumimoji="1" lang="ja-JP" altLang="en-US" sz="2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BE4537-CE7F-441B-BE3F-60C05ACEED99}"/>
              </a:ext>
            </a:extLst>
          </p:cNvPr>
          <p:cNvSpPr txBox="1"/>
          <p:nvPr/>
        </p:nvSpPr>
        <p:spPr>
          <a:xfrm>
            <a:off x="11269166" y="434234"/>
            <a:ext cx="738664" cy="5142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</a:t>
            </a:r>
            <a:r>
              <a:rPr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)『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花子</a:t>
            </a:r>
            <a:r>
              <a:rPr lang="en-US" altLang="ja-JP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のあらすじ</a:t>
            </a:r>
            <a:endParaRPr kumimoji="1" lang="ja-JP" altLang="en-US" sz="40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4144C-C82F-4B50-A95A-259B8E1B7377}"/>
              </a:ext>
            </a:extLst>
          </p:cNvPr>
          <p:cNvSpPr txBox="1"/>
          <p:nvPr/>
        </p:nvSpPr>
        <p:spPr>
          <a:xfrm>
            <a:off x="4883899" y="307949"/>
            <a:ext cx="1846659" cy="62857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●登場人物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・ロダン：フランスの彫刻家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・興業主：花子の雇い主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・花子　：フランスで活動する女優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・久保田：フランスの研究所で働く医学生。花子の通訳を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務める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7CA6CC-6DC2-4576-838B-402467796FB3}"/>
              </a:ext>
            </a:extLst>
          </p:cNvPr>
          <p:cNvSpPr txBox="1"/>
          <p:nvPr/>
        </p:nvSpPr>
        <p:spPr>
          <a:xfrm>
            <a:off x="7101287" y="307949"/>
            <a:ext cx="1569660" cy="56261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●概要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「考える人」で有名なフランスの彫刻家ロダンと、　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日本人としてただ一人そのモデルになったとされる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女優・花子（本名：太田ひさ）を題材とした小説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A8C021-3D74-4E61-BBC2-5C3382BD82F1}"/>
              </a:ext>
            </a:extLst>
          </p:cNvPr>
          <p:cNvSpPr txBox="1"/>
          <p:nvPr/>
        </p:nvSpPr>
        <p:spPr>
          <a:xfrm>
            <a:off x="9201299" y="307949"/>
            <a:ext cx="1015663" cy="56261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●書誌情報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・一九一〇年、雑誌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『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三田文学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にて発表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（鴎外は一八六二年生まれ、一九二二年没）　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47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右大かっこ 22">
            <a:extLst>
              <a:ext uri="{FF2B5EF4-FFF2-40B4-BE49-F238E27FC236}">
                <a16:creationId xmlns:a16="http://schemas.microsoft.com/office/drawing/2014/main" id="{EA6AA09F-D691-4B99-B6FB-8AC0CA80ED52}"/>
              </a:ext>
            </a:extLst>
          </p:cNvPr>
          <p:cNvSpPr/>
          <p:nvPr/>
        </p:nvSpPr>
        <p:spPr>
          <a:xfrm rot="16200000">
            <a:off x="3943048" y="2564630"/>
            <a:ext cx="146877" cy="2800471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85963A-D921-49D1-9ECA-0B91837BB08B}"/>
              </a:ext>
            </a:extLst>
          </p:cNvPr>
          <p:cNvSpPr txBox="1"/>
          <p:nvPr/>
        </p:nvSpPr>
        <p:spPr>
          <a:xfrm>
            <a:off x="2982447" y="359754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久保田、書籍室で論文を読む</a:t>
            </a:r>
          </a:p>
        </p:txBody>
      </p:sp>
      <p:sp>
        <p:nvSpPr>
          <p:cNvPr id="28" name="右大かっこ 27">
            <a:extLst>
              <a:ext uri="{FF2B5EF4-FFF2-40B4-BE49-F238E27FC236}">
                <a16:creationId xmlns:a16="http://schemas.microsoft.com/office/drawing/2014/main" id="{750EC955-B223-411E-9537-F43BD58F7E7C}"/>
              </a:ext>
            </a:extLst>
          </p:cNvPr>
          <p:cNvSpPr/>
          <p:nvPr/>
        </p:nvSpPr>
        <p:spPr>
          <a:xfrm rot="16200000">
            <a:off x="6935990" y="2476567"/>
            <a:ext cx="146877" cy="29765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5F5289A-2552-422C-A1C0-89596D5A1770}"/>
              </a:ext>
            </a:extLst>
          </p:cNvPr>
          <p:cNvSpPr txBox="1"/>
          <p:nvPr/>
        </p:nvSpPr>
        <p:spPr>
          <a:xfrm>
            <a:off x="5975389" y="358613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ロダンが花子にモデルの依頼</a:t>
            </a:r>
          </a:p>
        </p:txBody>
      </p:sp>
      <p:sp>
        <p:nvSpPr>
          <p:cNvPr id="35" name="右大かっこ 34">
            <a:extLst>
              <a:ext uri="{FF2B5EF4-FFF2-40B4-BE49-F238E27FC236}">
                <a16:creationId xmlns:a16="http://schemas.microsoft.com/office/drawing/2014/main" id="{4746E28A-AD75-4195-87BB-20394B08E914}"/>
              </a:ext>
            </a:extLst>
          </p:cNvPr>
          <p:cNvSpPr/>
          <p:nvPr/>
        </p:nvSpPr>
        <p:spPr>
          <a:xfrm rot="16200000">
            <a:off x="9494391" y="2953000"/>
            <a:ext cx="146877" cy="202372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5D54FAE-218E-4193-B349-E15C6E16AA8C}"/>
              </a:ext>
            </a:extLst>
          </p:cNvPr>
          <p:cNvSpPr txBox="1"/>
          <p:nvPr/>
        </p:nvSpPr>
        <p:spPr>
          <a:xfrm>
            <a:off x="8761176" y="3582643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ロダンと花子の会話</a:t>
            </a:r>
          </a:p>
        </p:txBody>
      </p:sp>
      <p:sp>
        <p:nvSpPr>
          <p:cNvPr id="37" name="右大かっこ 36">
            <a:extLst>
              <a:ext uri="{FF2B5EF4-FFF2-40B4-BE49-F238E27FC236}">
                <a16:creationId xmlns:a16="http://schemas.microsoft.com/office/drawing/2014/main" id="{798DACD4-4371-4612-86C7-A29CFD500443}"/>
              </a:ext>
            </a:extLst>
          </p:cNvPr>
          <p:cNvSpPr/>
          <p:nvPr/>
        </p:nvSpPr>
        <p:spPr>
          <a:xfrm rot="16200000">
            <a:off x="1385736" y="2861104"/>
            <a:ext cx="146879" cy="2197669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912444-43F7-47AB-8420-3960BDAB69AC}"/>
              </a:ext>
            </a:extLst>
          </p:cNvPr>
          <p:cNvSpPr txBox="1"/>
          <p:nvPr/>
        </p:nvSpPr>
        <p:spPr>
          <a:xfrm>
            <a:off x="425136" y="3586643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ロダン、花子の美を語る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noProof="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lang="ja-JP" altLang="en-US" sz="36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)『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』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</a:t>
            </a:r>
            <a:r>
              <a:rPr lang="ja-JP" altLang="en-US" sz="36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あらすじ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2" name="右大かっこ 11">
            <a:extLst>
              <a:ext uri="{FF2B5EF4-FFF2-40B4-BE49-F238E27FC236}">
                <a16:creationId xmlns:a16="http://schemas.microsoft.com/office/drawing/2014/main" id="{887DAFE2-B50F-4206-8890-F5C1CA062C88}"/>
              </a:ext>
            </a:extLst>
          </p:cNvPr>
          <p:cNvSpPr/>
          <p:nvPr/>
        </p:nvSpPr>
        <p:spPr>
          <a:xfrm rot="16200000">
            <a:off x="9354922" y="-341081"/>
            <a:ext cx="146877" cy="20359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C632D2-5964-4FB8-BC6C-B93143B8C288}"/>
              </a:ext>
            </a:extLst>
          </p:cNvPr>
          <p:cNvSpPr txBox="1"/>
          <p:nvPr/>
        </p:nvSpPr>
        <p:spPr>
          <a:xfrm>
            <a:off x="8555967" y="280617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ロダンの仕事場の様子</a:t>
            </a:r>
          </a:p>
        </p:txBody>
      </p:sp>
      <p:sp>
        <p:nvSpPr>
          <p:cNvPr id="20" name="右大かっこ 19">
            <a:extLst>
              <a:ext uri="{FF2B5EF4-FFF2-40B4-BE49-F238E27FC236}">
                <a16:creationId xmlns:a16="http://schemas.microsoft.com/office/drawing/2014/main" id="{B7B48D87-269C-468C-8D4F-614CB79E793B}"/>
              </a:ext>
            </a:extLst>
          </p:cNvPr>
          <p:cNvSpPr/>
          <p:nvPr/>
        </p:nvSpPr>
        <p:spPr>
          <a:xfrm rot="16200000">
            <a:off x="1761398" y="-408969"/>
            <a:ext cx="146876" cy="216660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9A629CA1-872D-45F3-9C1C-0505B0E5B3A4}"/>
              </a:ext>
            </a:extLst>
          </p:cNvPr>
          <p:cNvSpPr/>
          <p:nvPr/>
        </p:nvSpPr>
        <p:spPr>
          <a:xfrm rot="16200000">
            <a:off x="3587408" y="-4064"/>
            <a:ext cx="146876" cy="1356796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8FE53BFC-5DCC-4FAE-8D0F-E0D7CF5F4772}"/>
              </a:ext>
            </a:extLst>
          </p:cNvPr>
          <p:cNvSpPr/>
          <p:nvPr/>
        </p:nvSpPr>
        <p:spPr>
          <a:xfrm rot="16200000">
            <a:off x="6150072" y="-1145625"/>
            <a:ext cx="146875" cy="3639913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019A52C-CA32-46DE-87D5-07D566ECA878}"/>
              </a:ext>
            </a:extLst>
          </p:cNvPr>
          <p:cNvSpPr txBox="1"/>
          <p:nvPr/>
        </p:nvSpPr>
        <p:spPr>
          <a:xfrm>
            <a:off x="2854193" y="295026"/>
            <a:ext cx="1613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ロダンと久保田の会話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F02A84-F780-4C07-B086-38EEB7597AFB}"/>
              </a:ext>
            </a:extLst>
          </p:cNvPr>
          <p:cNvSpPr txBox="1"/>
          <p:nvPr/>
        </p:nvSpPr>
        <p:spPr>
          <a:xfrm>
            <a:off x="879667" y="274799"/>
            <a:ext cx="176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ロダンと久保田の花子評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2E56FE-1226-492A-87F0-F4205C8E0281}"/>
              </a:ext>
            </a:extLst>
          </p:cNvPr>
          <p:cNvSpPr txBox="1"/>
          <p:nvPr/>
        </p:nvSpPr>
        <p:spPr>
          <a:xfrm>
            <a:off x="4443653" y="282074"/>
            <a:ext cx="3518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花子と久保田が入ってくる・ロダンが花子を読んだ理由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40FB13-63D6-4BC0-9B3F-364603BAF838}"/>
              </a:ext>
            </a:extLst>
          </p:cNvPr>
          <p:cNvSpPr txBox="1"/>
          <p:nvPr/>
        </p:nvSpPr>
        <p:spPr>
          <a:xfrm>
            <a:off x="7366358" y="807414"/>
            <a:ext cx="677108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ja-JP" altLang="en-US" sz="1600" dirty="0">
                <a:solidFill>
                  <a:schemeClr val="accent4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興業主が花子と久保田をつれてくる</a:t>
            </a:r>
            <a:endParaRPr kumimoji="1" lang="ja-JP" altLang="en-US" sz="1600" dirty="0">
              <a:solidFill>
                <a:schemeClr val="accent4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D41073A-A88C-4B72-8764-8B9EC274C011}"/>
              </a:ext>
            </a:extLst>
          </p:cNvPr>
          <p:cNvSpPr txBox="1"/>
          <p:nvPr/>
        </p:nvSpPr>
        <p:spPr>
          <a:xfrm>
            <a:off x="10616901" y="807414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ロダンが仕事場に入る</a:t>
            </a:r>
          </a:p>
        </p:txBody>
      </p:sp>
    </p:spTree>
    <p:extLst>
      <p:ext uri="{BB962C8B-B14F-4D97-AF65-F5344CB8AC3E}">
        <p14:creationId xmlns:p14="http://schemas.microsoft.com/office/powerpoint/2010/main" val="25057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右大かっこ 34">
            <a:extLst>
              <a:ext uri="{FF2B5EF4-FFF2-40B4-BE49-F238E27FC236}">
                <a16:creationId xmlns:a16="http://schemas.microsoft.com/office/drawing/2014/main" id="{B1A36C8C-3E48-4B0D-9D81-2ACE38D648E6}"/>
              </a:ext>
            </a:extLst>
          </p:cNvPr>
          <p:cNvSpPr/>
          <p:nvPr/>
        </p:nvSpPr>
        <p:spPr>
          <a:xfrm rot="16200000">
            <a:off x="3943048" y="2564630"/>
            <a:ext cx="146877" cy="2800471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F8FD710-C976-4BD5-977D-4F7DFABF9BF0}"/>
              </a:ext>
            </a:extLst>
          </p:cNvPr>
          <p:cNvSpPr txBox="1"/>
          <p:nvPr/>
        </p:nvSpPr>
        <p:spPr>
          <a:xfrm>
            <a:off x="2982447" y="359754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久保田、書籍室で論文を読む</a:t>
            </a:r>
          </a:p>
        </p:txBody>
      </p:sp>
      <p:sp>
        <p:nvSpPr>
          <p:cNvPr id="39" name="右大かっこ 38">
            <a:extLst>
              <a:ext uri="{FF2B5EF4-FFF2-40B4-BE49-F238E27FC236}">
                <a16:creationId xmlns:a16="http://schemas.microsoft.com/office/drawing/2014/main" id="{30193EBD-14FD-4221-838C-8811FBEC19D7}"/>
              </a:ext>
            </a:extLst>
          </p:cNvPr>
          <p:cNvSpPr/>
          <p:nvPr/>
        </p:nvSpPr>
        <p:spPr>
          <a:xfrm rot="16200000">
            <a:off x="6935990" y="2476567"/>
            <a:ext cx="146877" cy="29765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E6A03A3-CE74-4467-A54A-56DEE17FC09D}"/>
              </a:ext>
            </a:extLst>
          </p:cNvPr>
          <p:cNvSpPr txBox="1"/>
          <p:nvPr/>
        </p:nvSpPr>
        <p:spPr>
          <a:xfrm>
            <a:off x="5975389" y="358613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ロダンが花子にモデルの依頼</a:t>
            </a:r>
          </a:p>
        </p:txBody>
      </p:sp>
      <p:sp>
        <p:nvSpPr>
          <p:cNvPr id="44" name="右大かっこ 43">
            <a:extLst>
              <a:ext uri="{FF2B5EF4-FFF2-40B4-BE49-F238E27FC236}">
                <a16:creationId xmlns:a16="http://schemas.microsoft.com/office/drawing/2014/main" id="{4B80899C-62C9-4E7B-8259-3000A794E9F4}"/>
              </a:ext>
            </a:extLst>
          </p:cNvPr>
          <p:cNvSpPr/>
          <p:nvPr/>
        </p:nvSpPr>
        <p:spPr>
          <a:xfrm rot="16200000">
            <a:off x="9494391" y="2953000"/>
            <a:ext cx="146877" cy="202372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0068059-5DC9-4FAE-9A6B-84D315BA5306}"/>
              </a:ext>
            </a:extLst>
          </p:cNvPr>
          <p:cNvSpPr txBox="1"/>
          <p:nvPr/>
        </p:nvSpPr>
        <p:spPr>
          <a:xfrm>
            <a:off x="8761176" y="3582643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ロダンと花子の会話</a:t>
            </a:r>
          </a:p>
        </p:txBody>
      </p:sp>
      <p:sp>
        <p:nvSpPr>
          <p:cNvPr id="46" name="右大かっこ 45">
            <a:extLst>
              <a:ext uri="{FF2B5EF4-FFF2-40B4-BE49-F238E27FC236}">
                <a16:creationId xmlns:a16="http://schemas.microsoft.com/office/drawing/2014/main" id="{969FF800-4E73-4771-B41A-06CE0C83B29F}"/>
              </a:ext>
            </a:extLst>
          </p:cNvPr>
          <p:cNvSpPr/>
          <p:nvPr/>
        </p:nvSpPr>
        <p:spPr>
          <a:xfrm rot="16200000">
            <a:off x="1385736" y="2861104"/>
            <a:ext cx="146879" cy="2197669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A682E61-EC67-472A-80DB-106ABB413F20}"/>
              </a:ext>
            </a:extLst>
          </p:cNvPr>
          <p:cNvSpPr txBox="1"/>
          <p:nvPr/>
        </p:nvSpPr>
        <p:spPr>
          <a:xfrm>
            <a:off x="425136" y="3586643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ロダン、花子の美を語る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)『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』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のあらすじ</a:t>
            </a:r>
          </a:p>
        </p:txBody>
      </p:sp>
      <p:sp>
        <p:nvSpPr>
          <p:cNvPr id="12" name="右大かっこ 11">
            <a:extLst>
              <a:ext uri="{FF2B5EF4-FFF2-40B4-BE49-F238E27FC236}">
                <a16:creationId xmlns:a16="http://schemas.microsoft.com/office/drawing/2014/main" id="{887DAFE2-B50F-4206-8890-F5C1CA062C88}"/>
              </a:ext>
            </a:extLst>
          </p:cNvPr>
          <p:cNvSpPr/>
          <p:nvPr/>
        </p:nvSpPr>
        <p:spPr>
          <a:xfrm rot="16200000">
            <a:off x="9354922" y="-341081"/>
            <a:ext cx="146877" cy="20359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C632D2-5964-4FB8-BC6C-B93143B8C288}"/>
              </a:ext>
            </a:extLst>
          </p:cNvPr>
          <p:cNvSpPr txBox="1"/>
          <p:nvPr/>
        </p:nvSpPr>
        <p:spPr>
          <a:xfrm>
            <a:off x="8555967" y="280617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ロダンの仕事場の様子</a:t>
            </a:r>
          </a:p>
        </p:txBody>
      </p:sp>
      <p:sp>
        <p:nvSpPr>
          <p:cNvPr id="20" name="右大かっこ 19">
            <a:extLst>
              <a:ext uri="{FF2B5EF4-FFF2-40B4-BE49-F238E27FC236}">
                <a16:creationId xmlns:a16="http://schemas.microsoft.com/office/drawing/2014/main" id="{B7B48D87-269C-468C-8D4F-614CB79E793B}"/>
              </a:ext>
            </a:extLst>
          </p:cNvPr>
          <p:cNvSpPr/>
          <p:nvPr/>
        </p:nvSpPr>
        <p:spPr>
          <a:xfrm rot="16200000">
            <a:off x="1761398" y="-408969"/>
            <a:ext cx="146876" cy="216660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9A629CA1-872D-45F3-9C1C-0505B0E5B3A4}"/>
              </a:ext>
            </a:extLst>
          </p:cNvPr>
          <p:cNvSpPr/>
          <p:nvPr/>
        </p:nvSpPr>
        <p:spPr>
          <a:xfrm rot="16200000">
            <a:off x="3587408" y="-4064"/>
            <a:ext cx="146876" cy="1356796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8FE53BFC-5DCC-4FAE-8D0F-E0D7CF5F4772}"/>
              </a:ext>
            </a:extLst>
          </p:cNvPr>
          <p:cNvSpPr/>
          <p:nvPr/>
        </p:nvSpPr>
        <p:spPr>
          <a:xfrm rot="16200000">
            <a:off x="6150072" y="-1145625"/>
            <a:ext cx="146875" cy="3639913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019A52C-CA32-46DE-87D5-07D566ECA878}"/>
              </a:ext>
            </a:extLst>
          </p:cNvPr>
          <p:cNvSpPr txBox="1"/>
          <p:nvPr/>
        </p:nvSpPr>
        <p:spPr>
          <a:xfrm>
            <a:off x="2854193" y="295026"/>
            <a:ext cx="1613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ロダンと久保田の会話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F02A84-F780-4C07-B086-38EEB7597AFB}"/>
              </a:ext>
            </a:extLst>
          </p:cNvPr>
          <p:cNvSpPr txBox="1"/>
          <p:nvPr/>
        </p:nvSpPr>
        <p:spPr>
          <a:xfrm>
            <a:off x="879667" y="274799"/>
            <a:ext cx="176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ロダンと久保田の花子評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2E56FE-1226-492A-87F0-F4205C8E0281}"/>
              </a:ext>
            </a:extLst>
          </p:cNvPr>
          <p:cNvSpPr txBox="1"/>
          <p:nvPr/>
        </p:nvSpPr>
        <p:spPr>
          <a:xfrm>
            <a:off x="4443653" y="282074"/>
            <a:ext cx="3518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花子と久保田が入ってくる・ロダンが花子を読んだ理由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620F82-BD83-4C48-8D4D-E5AD1472E38C}"/>
              </a:ext>
            </a:extLst>
          </p:cNvPr>
          <p:cNvSpPr txBox="1"/>
          <p:nvPr/>
        </p:nvSpPr>
        <p:spPr>
          <a:xfrm>
            <a:off x="10616901" y="807414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ロダンが仕事場に入る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40FB13-63D6-4BC0-9B3F-364603BAF838}"/>
              </a:ext>
            </a:extLst>
          </p:cNvPr>
          <p:cNvSpPr txBox="1"/>
          <p:nvPr/>
        </p:nvSpPr>
        <p:spPr>
          <a:xfrm>
            <a:off x="7366358" y="807416"/>
            <a:ext cx="677108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興業主が花子と久保田をつれてくる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1934E11-687B-444A-A18E-BD873EC17868}"/>
              </a:ext>
            </a:extLst>
          </p:cNvPr>
          <p:cNvSpPr txBox="1"/>
          <p:nvPr/>
        </p:nvSpPr>
        <p:spPr>
          <a:xfrm>
            <a:off x="4403961" y="807415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久保田がロダンに挨拶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C956A04-16BD-4BBA-A42A-27F06345546E}"/>
              </a:ext>
            </a:extLst>
          </p:cNvPr>
          <p:cNvSpPr txBox="1"/>
          <p:nvPr/>
        </p:nvSpPr>
        <p:spPr>
          <a:xfrm>
            <a:off x="2929160" y="807414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久保田が花子を紹介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ED0E3E-B318-4B85-A034-8DA41D753378}"/>
              </a:ext>
            </a:extLst>
          </p:cNvPr>
          <p:cNvSpPr/>
          <p:nvPr/>
        </p:nvSpPr>
        <p:spPr>
          <a:xfrm>
            <a:off x="969632" y="747769"/>
            <a:ext cx="1607222" cy="26812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4010123-2C1D-4FB9-9F3C-D9233199A590}"/>
              </a:ext>
            </a:extLst>
          </p:cNvPr>
          <p:cNvSpPr txBox="1"/>
          <p:nvPr/>
        </p:nvSpPr>
        <p:spPr>
          <a:xfrm>
            <a:off x="3599997" y="282197"/>
            <a:ext cx="3200876" cy="6093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sx="102000" sy="102000" algn="tl" rotWithShape="0">
              <a:prstClr val="black">
                <a:alpha val="25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久保田の心は一種の羞恥を覺えることを禁じ得なかつた。日本の女としてロダンに紹介するには、も少し立派な女が欲しかつたと思つたのである。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さう思つたのも無理は無い。花子は別品ではないのである。日本の女優だと云つて、或時忽然ヨウロツパの都會に現れた。そんな女優が日本にゐたかどうだか、日本人には知つたものはない。久保田も勿論知らないのである。しかもそれが別品でない。お三どんのやうだと云つては、可哀さうであらう。格列荒い仕事をしたことはないと見えて、手足なんぞは荒れてゐない。併し十七の娘盛なのに、小間使としても少し受け取りにくい姿である。一言で評すれば、子守あがり位にしか、値踏が出来兼ねるのである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意外にもロダンの顔には満足の見えてゐる。健康で餘り安逸を貪つたことの無い花子の、些の脂肪をも貯へてゐない、薄い皮膚の底に、適度の労働によつて好く発育した、緊張力のある筋肉が、額と腮の詰まつた、短い顔、あらはに見えてゐる頸、手袋をしない手と腕に躍動してゐるのが、ロダンには気に入つたのである。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DEAA9CE-B822-47FE-9CC3-C34BD02E4FE4}"/>
              </a:ext>
            </a:extLst>
          </p:cNvPr>
          <p:cNvCxnSpPr/>
          <p:nvPr/>
        </p:nvCxnSpPr>
        <p:spPr>
          <a:xfrm>
            <a:off x="6711576" y="5187576"/>
            <a:ext cx="0" cy="112491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CE9B364-7073-4503-8537-792CE5014D2B}"/>
              </a:ext>
            </a:extLst>
          </p:cNvPr>
          <p:cNvCxnSpPr>
            <a:cxnSpLocks/>
          </p:cNvCxnSpPr>
          <p:nvPr/>
        </p:nvCxnSpPr>
        <p:spPr>
          <a:xfrm>
            <a:off x="6496423" y="440558"/>
            <a:ext cx="0" cy="443026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02E0FBD-20A7-4AD7-AA3C-C614CABA8F90}"/>
              </a:ext>
            </a:extLst>
          </p:cNvPr>
          <p:cNvCxnSpPr>
            <a:cxnSpLocks/>
          </p:cNvCxnSpPr>
          <p:nvPr/>
        </p:nvCxnSpPr>
        <p:spPr>
          <a:xfrm>
            <a:off x="6275294" y="2909257"/>
            <a:ext cx="0" cy="158504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82DBE7A-B25C-4436-9203-B5F798475AC3}"/>
              </a:ext>
            </a:extLst>
          </p:cNvPr>
          <p:cNvCxnSpPr>
            <a:cxnSpLocks/>
          </p:cNvCxnSpPr>
          <p:nvPr/>
        </p:nvCxnSpPr>
        <p:spPr>
          <a:xfrm>
            <a:off x="5839011" y="1654198"/>
            <a:ext cx="0" cy="237918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000BB52-8BD8-4899-9151-6703AEF83ABF}"/>
              </a:ext>
            </a:extLst>
          </p:cNvPr>
          <p:cNvCxnSpPr/>
          <p:nvPr/>
        </p:nvCxnSpPr>
        <p:spPr>
          <a:xfrm>
            <a:off x="4572000" y="1858682"/>
            <a:ext cx="0" cy="21746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C197C85-FB43-4B5F-BB50-2D92B75A5DCB}"/>
              </a:ext>
            </a:extLst>
          </p:cNvPr>
          <p:cNvCxnSpPr>
            <a:cxnSpLocks/>
          </p:cNvCxnSpPr>
          <p:nvPr/>
        </p:nvCxnSpPr>
        <p:spPr>
          <a:xfrm>
            <a:off x="4343788" y="2492188"/>
            <a:ext cx="0" cy="168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963B5EC-F425-42C0-85B8-1E110E7E5612}"/>
              </a:ext>
            </a:extLst>
          </p:cNvPr>
          <p:cNvCxnSpPr>
            <a:cxnSpLocks/>
          </p:cNvCxnSpPr>
          <p:nvPr/>
        </p:nvCxnSpPr>
        <p:spPr>
          <a:xfrm>
            <a:off x="3943364" y="440558"/>
            <a:ext cx="0" cy="168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50DFA47-E662-4BAF-B9BA-F5802F7960B0}"/>
              </a:ext>
            </a:extLst>
          </p:cNvPr>
          <p:cNvCxnSpPr>
            <a:cxnSpLocks/>
          </p:cNvCxnSpPr>
          <p:nvPr/>
        </p:nvCxnSpPr>
        <p:spPr>
          <a:xfrm>
            <a:off x="4134611" y="6064395"/>
            <a:ext cx="0" cy="214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)『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』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のあらすじ</a:t>
            </a:r>
          </a:p>
        </p:txBody>
      </p:sp>
      <p:sp>
        <p:nvSpPr>
          <p:cNvPr id="12" name="右大かっこ 11">
            <a:extLst>
              <a:ext uri="{FF2B5EF4-FFF2-40B4-BE49-F238E27FC236}">
                <a16:creationId xmlns:a16="http://schemas.microsoft.com/office/drawing/2014/main" id="{887DAFE2-B50F-4206-8890-F5C1CA062C88}"/>
              </a:ext>
            </a:extLst>
          </p:cNvPr>
          <p:cNvSpPr/>
          <p:nvPr/>
        </p:nvSpPr>
        <p:spPr>
          <a:xfrm rot="16200000">
            <a:off x="9354922" y="-341081"/>
            <a:ext cx="146877" cy="20359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C632D2-5964-4FB8-BC6C-B93143B8C288}"/>
              </a:ext>
            </a:extLst>
          </p:cNvPr>
          <p:cNvSpPr txBox="1"/>
          <p:nvPr/>
        </p:nvSpPr>
        <p:spPr>
          <a:xfrm>
            <a:off x="8555967" y="280617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ロダンの仕事場の様子</a:t>
            </a:r>
          </a:p>
        </p:txBody>
      </p:sp>
      <p:sp>
        <p:nvSpPr>
          <p:cNvPr id="15" name="右大かっこ 14">
            <a:extLst>
              <a:ext uri="{FF2B5EF4-FFF2-40B4-BE49-F238E27FC236}">
                <a16:creationId xmlns:a16="http://schemas.microsoft.com/office/drawing/2014/main" id="{2D6BA3C9-FFDA-40B4-A2E9-8DD7B7133B37}"/>
              </a:ext>
            </a:extLst>
          </p:cNvPr>
          <p:cNvSpPr/>
          <p:nvPr/>
        </p:nvSpPr>
        <p:spPr>
          <a:xfrm rot="16200000">
            <a:off x="3943048" y="2564630"/>
            <a:ext cx="146877" cy="2800471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80BED-B6C2-4C7A-8FF3-0F00DD516198}"/>
              </a:ext>
            </a:extLst>
          </p:cNvPr>
          <p:cNvSpPr txBox="1"/>
          <p:nvPr/>
        </p:nvSpPr>
        <p:spPr>
          <a:xfrm>
            <a:off x="2982447" y="359754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久保田、書籍室で論文を読む</a:t>
            </a:r>
          </a:p>
        </p:txBody>
      </p:sp>
      <p:sp>
        <p:nvSpPr>
          <p:cNvPr id="17" name="右大かっこ 16">
            <a:extLst>
              <a:ext uri="{FF2B5EF4-FFF2-40B4-BE49-F238E27FC236}">
                <a16:creationId xmlns:a16="http://schemas.microsoft.com/office/drawing/2014/main" id="{53B1873D-9478-4073-9C0D-C822358F6AF5}"/>
              </a:ext>
            </a:extLst>
          </p:cNvPr>
          <p:cNvSpPr/>
          <p:nvPr/>
        </p:nvSpPr>
        <p:spPr>
          <a:xfrm rot="16200000">
            <a:off x="6935990" y="2476567"/>
            <a:ext cx="146877" cy="29765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648E17-42C0-4BAF-923B-D93763613003}"/>
              </a:ext>
            </a:extLst>
          </p:cNvPr>
          <p:cNvSpPr txBox="1"/>
          <p:nvPr/>
        </p:nvSpPr>
        <p:spPr>
          <a:xfrm>
            <a:off x="5975389" y="358613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ロダンが花子にモデルの依頼</a:t>
            </a:r>
          </a:p>
        </p:txBody>
      </p:sp>
      <p:sp>
        <p:nvSpPr>
          <p:cNvPr id="19" name="右大かっこ 18">
            <a:extLst>
              <a:ext uri="{FF2B5EF4-FFF2-40B4-BE49-F238E27FC236}">
                <a16:creationId xmlns:a16="http://schemas.microsoft.com/office/drawing/2014/main" id="{441DAE5F-2371-49AA-9EA5-A645410650BF}"/>
              </a:ext>
            </a:extLst>
          </p:cNvPr>
          <p:cNvSpPr/>
          <p:nvPr/>
        </p:nvSpPr>
        <p:spPr>
          <a:xfrm rot="16200000">
            <a:off x="9494391" y="2953000"/>
            <a:ext cx="146877" cy="202372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右大かっこ 19">
            <a:extLst>
              <a:ext uri="{FF2B5EF4-FFF2-40B4-BE49-F238E27FC236}">
                <a16:creationId xmlns:a16="http://schemas.microsoft.com/office/drawing/2014/main" id="{B7B48D87-269C-468C-8D4F-614CB79E793B}"/>
              </a:ext>
            </a:extLst>
          </p:cNvPr>
          <p:cNvSpPr/>
          <p:nvPr/>
        </p:nvSpPr>
        <p:spPr>
          <a:xfrm rot="16200000">
            <a:off x="1761398" y="-408969"/>
            <a:ext cx="146876" cy="216660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9A629CA1-872D-45F3-9C1C-0505B0E5B3A4}"/>
              </a:ext>
            </a:extLst>
          </p:cNvPr>
          <p:cNvSpPr/>
          <p:nvPr/>
        </p:nvSpPr>
        <p:spPr>
          <a:xfrm rot="16200000">
            <a:off x="3587408" y="-4064"/>
            <a:ext cx="146876" cy="1356796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8FE53BFC-5DCC-4FAE-8D0F-E0D7CF5F4772}"/>
              </a:ext>
            </a:extLst>
          </p:cNvPr>
          <p:cNvSpPr/>
          <p:nvPr/>
        </p:nvSpPr>
        <p:spPr>
          <a:xfrm rot="16200000">
            <a:off x="6150072" y="-1145625"/>
            <a:ext cx="146875" cy="3639913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D8BEB0-F4EB-4D6B-972C-8B530DBBB173}"/>
              </a:ext>
            </a:extLst>
          </p:cNvPr>
          <p:cNvSpPr txBox="1"/>
          <p:nvPr/>
        </p:nvSpPr>
        <p:spPr>
          <a:xfrm>
            <a:off x="8761176" y="3582643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ロダンと花子の会話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019A52C-CA32-46DE-87D5-07D566ECA878}"/>
              </a:ext>
            </a:extLst>
          </p:cNvPr>
          <p:cNvSpPr txBox="1"/>
          <p:nvPr/>
        </p:nvSpPr>
        <p:spPr>
          <a:xfrm>
            <a:off x="2854193" y="295026"/>
            <a:ext cx="1613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ロダンと久保田の会話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F02A84-F780-4C07-B086-38EEB7597AFB}"/>
              </a:ext>
            </a:extLst>
          </p:cNvPr>
          <p:cNvSpPr txBox="1"/>
          <p:nvPr/>
        </p:nvSpPr>
        <p:spPr>
          <a:xfrm>
            <a:off x="879667" y="274799"/>
            <a:ext cx="176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ロダンと久保田の花子評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2E56FE-1226-492A-87F0-F4205C8E0281}"/>
              </a:ext>
            </a:extLst>
          </p:cNvPr>
          <p:cNvSpPr txBox="1"/>
          <p:nvPr/>
        </p:nvSpPr>
        <p:spPr>
          <a:xfrm>
            <a:off x="4443653" y="282074"/>
            <a:ext cx="3518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花子と久保田が入ってくる・ロダンが花子を読んだ理由</a:t>
            </a:r>
          </a:p>
        </p:txBody>
      </p:sp>
      <p:sp>
        <p:nvSpPr>
          <p:cNvPr id="27" name="右大かっこ 26">
            <a:extLst>
              <a:ext uri="{FF2B5EF4-FFF2-40B4-BE49-F238E27FC236}">
                <a16:creationId xmlns:a16="http://schemas.microsoft.com/office/drawing/2014/main" id="{F41BD5F7-725E-40C2-BC27-72C2C2EF4A6D}"/>
              </a:ext>
            </a:extLst>
          </p:cNvPr>
          <p:cNvSpPr/>
          <p:nvPr/>
        </p:nvSpPr>
        <p:spPr>
          <a:xfrm rot="16200000">
            <a:off x="1385736" y="2861104"/>
            <a:ext cx="146879" cy="2197669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B36699-46E7-4A20-87F5-A55BA3AF10CA}"/>
              </a:ext>
            </a:extLst>
          </p:cNvPr>
          <p:cNvSpPr txBox="1"/>
          <p:nvPr/>
        </p:nvSpPr>
        <p:spPr>
          <a:xfrm>
            <a:off x="425136" y="3586643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ロダン、花子の美を語る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620F82-BD83-4C48-8D4D-E5AD1472E38C}"/>
              </a:ext>
            </a:extLst>
          </p:cNvPr>
          <p:cNvSpPr txBox="1"/>
          <p:nvPr/>
        </p:nvSpPr>
        <p:spPr>
          <a:xfrm>
            <a:off x="10616901" y="807414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ロダンが仕事場に入る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40FB13-63D6-4BC0-9B3F-364603BAF838}"/>
              </a:ext>
            </a:extLst>
          </p:cNvPr>
          <p:cNvSpPr txBox="1"/>
          <p:nvPr/>
        </p:nvSpPr>
        <p:spPr>
          <a:xfrm>
            <a:off x="7366358" y="807416"/>
            <a:ext cx="677108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興業主が花子と久保田をつれてくる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1934E11-687B-444A-A18E-BD873EC17868}"/>
              </a:ext>
            </a:extLst>
          </p:cNvPr>
          <p:cNvSpPr txBox="1"/>
          <p:nvPr/>
        </p:nvSpPr>
        <p:spPr>
          <a:xfrm>
            <a:off x="4403961" y="807415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久保田がロダンに挨拶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C956A04-16BD-4BBA-A42A-27F06345546E}"/>
              </a:ext>
            </a:extLst>
          </p:cNvPr>
          <p:cNvSpPr txBox="1"/>
          <p:nvPr/>
        </p:nvSpPr>
        <p:spPr>
          <a:xfrm>
            <a:off x="2929160" y="807414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久保田が花子を紹介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63CF7F-96ED-4C3E-B53C-905458A1E01C}"/>
              </a:ext>
            </a:extLst>
          </p:cNvPr>
          <p:cNvSpPr txBox="1"/>
          <p:nvPr/>
        </p:nvSpPr>
        <p:spPr>
          <a:xfrm>
            <a:off x="10616108" y="4075409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花子とロダンの会話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CED978-FF7B-4678-AA86-6A348E28FE93}"/>
              </a:ext>
            </a:extLst>
          </p:cNvPr>
          <p:cNvSpPr txBox="1"/>
          <p:nvPr/>
        </p:nvSpPr>
        <p:spPr>
          <a:xfrm>
            <a:off x="8572144" y="4075408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ロダンが花子に依頼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FF5B6B-7029-486F-BA55-852235FA212E}"/>
              </a:ext>
            </a:extLst>
          </p:cNvPr>
          <p:cNvSpPr/>
          <p:nvPr/>
        </p:nvSpPr>
        <p:spPr>
          <a:xfrm>
            <a:off x="6228966" y="4043227"/>
            <a:ext cx="2311426" cy="27164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94BD55E-2AC6-4576-800A-66EFD14629F1}"/>
              </a:ext>
            </a:extLst>
          </p:cNvPr>
          <p:cNvSpPr/>
          <p:nvPr/>
        </p:nvSpPr>
        <p:spPr>
          <a:xfrm>
            <a:off x="969632" y="747769"/>
            <a:ext cx="1607222" cy="2681231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久保田は花子を低評価：恥ずかしい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</a:t>
            </a:r>
            <a:r>
              <a:rPr lang="ja-JP" altLang="en-US" sz="1600" b="1" dirty="0">
                <a:solidFill>
                  <a:srgbClr val="FF0000"/>
                </a:solidFill>
              </a:rPr>
              <a:t>⇕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ロダンは花子の体に満足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　→脂肪が少ない＆ほどよい筋肉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11C9E99-560D-499D-ACCF-7DE7B74EFAC0}"/>
              </a:ext>
            </a:extLst>
          </p:cNvPr>
          <p:cNvSpPr txBox="1"/>
          <p:nvPr/>
        </p:nvSpPr>
        <p:spPr>
          <a:xfrm>
            <a:off x="1100382" y="282198"/>
            <a:ext cx="4493538" cy="62202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sx="102000" sy="102000" algn="tl" rotWithShape="0">
              <a:prstClr val="black">
                <a:alpha val="25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ロダンは何の過渡もなしに、久保田にかう云つた。「マドモアセユはわたしの職業を知つてゐるでせう。着物を脱ぐでせうか。」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久保田は暫く考へた。外の人の為めになら、同國の女を裸体にする取次は無論しない。併しロダンが為めには厭はない。それは何も考へることを要せない。只花子がどう云ふだらうかと思つたのである。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「兎に角話して見ませう。」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「どうぞ。」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久保田は花子にかう云つた。「少し先生が相談があると云ふのだがね。先生が世界に又とない彫物師で、人の体を彫る人だといふことは、お前も知つてゐるだらう。そこで相談があるのだ。一寸裸になつて見せては貰はれまいかと云つてゐるのだ。どうだらう。お前も見る通り、先生はこんなお爺いさんだ。もう今に七十に間もないお方だ。それにお前の見る通りの真面目なお方だ。どうだらう。」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かう云つて、久保田はぢつと花子の顔を見てゐる。はにかむか、気取るか、苦情を言ふかと思ふのである。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「わたしなりますわ。」きさくに、さつぱりと答へた。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「承諾しました」と、久保田がロダンに告げた。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ロダンの顔は喜にかゞやいた。そして椅子から起ち上がつて、紙とチヨオクとを出して、卓の上に置きながら、久保田に言つた。「ここにゐますか。」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0F3772F-7823-4338-A634-AA69C8FA166A}"/>
              </a:ext>
            </a:extLst>
          </p:cNvPr>
          <p:cNvCxnSpPr/>
          <p:nvPr/>
        </p:nvCxnSpPr>
        <p:spPr>
          <a:xfrm>
            <a:off x="5521131" y="535990"/>
            <a:ext cx="0" cy="5776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A7A470D-D111-4F2E-884C-F426D7ED6675}"/>
              </a:ext>
            </a:extLst>
          </p:cNvPr>
          <p:cNvCxnSpPr>
            <a:cxnSpLocks/>
          </p:cNvCxnSpPr>
          <p:nvPr/>
        </p:nvCxnSpPr>
        <p:spPr>
          <a:xfrm>
            <a:off x="5282072" y="349981"/>
            <a:ext cx="0" cy="4341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4F9BFCA-9915-49A4-9BE1-324142EAC127}"/>
              </a:ext>
            </a:extLst>
          </p:cNvPr>
          <p:cNvCxnSpPr>
            <a:cxnSpLocks/>
          </p:cNvCxnSpPr>
          <p:nvPr/>
        </p:nvCxnSpPr>
        <p:spPr>
          <a:xfrm>
            <a:off x="2293837" y="349981"/>
            <a:ext cx="0" cy="4341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78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6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)『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』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のあらすじ</a:t>
            </a:r>
          </a:p>
        </p:txBody>
      </p:sp>
      <p:sp>
        <p:nvSpPr>
          <p:cNvPr id="12" name="右大かっこ 11">
            <a:extLst>
              <a:ext uri="{FF2B5EF4-FFF2-40B4-BE49-F238E27FC236}">
                <a16:creationId xmlns:a16="http://schemas.microsoft.com/office/drawing/2014/main" id="{887DAFE2-B50F-4206-8890-F5C1CA062C88}"/>
              </a:ext>
            </a:extLst>
          </p:cNvPr>
          <p:cNvSpPr/>
          <p:nvPr/>
        </p:nvSpPr>
        <p:spPr>
          <a:xfrm rot="16200000">
            <a:off x="9354922" y="-341081"/>
            <a:ext cx="146877" cy="20359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C632D2-5964-4FB8-BC6C-B93143B8C288}"/>
              </a:ext>
            </a:extLst>
          </p:cNvPr>
          <p:cNvSpPr txBox="1"/>
          <p:nvPr/>
        </p:nvSpPr>
        <p:spPr>
          <a:xfrm>
            <a:off x="8555967" y="280617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ロダンの仕事場の様子</a:t>
            </a:r>
          </a:p>
        </p:txBody>
      </p:sp>
      <p:sp>
        <p:nvSpPr>
          <p:cNvPr id="15" name="右大かっこ 14">
            <a:extLst>
              <a:ext uri="{FF2B5EF4-FFF2-40B4-BE49-F238E27FC236}">
                <a16:creationId xmlns:a16="http://schemas.microsoft.com/office/drawing/2014/main" id="{2D6BA3C9-FFDA-40B4-A2E9-8DD7B7133B37}"/>
              </a:ext>
            </a:extLst>
          </p:cNvPr>
          <p:cNvSpPr/>
          <p:nvPr/>
        </p:nvSpPr>
        <p:spPr>
          <a:xfrm rot="16200000">
            <a:off x="3943048" y="2564630"/>
            <a:ext cx="146877" cy="2800471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80BED-B6C2-4C7A-8FF3-0F00DD516198}"/>
              </a:ext>
            </a:extLst>
          </p:cNvPr>
          <p:cNvSpPr txBox="1"/>
          <p:nvPr/>
        </p:nvSpPr>
        <p:spPr>
          <a:xfrm>
            <a:off x="2982447" y="359754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久保田、書籍室で論文を読む</a:t>
            </a:r>
          </a:p>
        </p:txBody>
      </p:sp>
      <p:sp>
        <p:nvSpPr>
          <p:cNvPr id="17" name="右大かっこ 16">
            <a:extLst>
              <a:ext uri="{FF2B5EF4-FFF2-40B4-BE49-F238E27FC236}">
                <a16:creationId xmlns:a16="http://schemas.microsoft.com/office/drawing/2014/main" id="{53B1873D-9478-4073-9C0D-C822358F6AF5}"/>
              </a:ext>
            </a:extLst>
          </p:cNvPr>
          <p:cNvSpPr/>
          <p:nvPr/>
        </p:nvSpPr>
        <p:spPr>
          <a:xfrm rot="16200000">
            <a:off x="6935990" y="2476567"/>
            <a:ext cx="146877" cy="29765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648E17-42C0-4BAF-923B-D93763613003}"/>
              </a:ext>
            </a:extLst>
          </p:cNvPr>
          <p:cNvSpPr txBox="1"/>
          <p:nvPr/>
        </p:nvSpPr>
        <p:spPr>
          <a:xfrm>
            <a:off x="5975389" y="358613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ロダンが花子にモデルの依頼</a:t>
            </a:r>
          </a:p>
        </p:txBody>
      </p:sp>
      <p:sp>
        <p:nvSpPr>
          <p:cNvPr id="19" name="右大かっこ 18">
            <a:extLst>
              <a:ext uri="{FF2B5EF4-FFF2-40B4-BE49-F238E27FC236}">
                <a16:creationId xmlns:a16="http://schemas.microsoft.com/office/drawing/2014/main" id="{441DAE5F-2371-49AA-9EA5-A645410650BF}"/>
              </a:ext>
            </a:extLst>
          </p:cNvPr>
          <p:cNvSpPr/>
          <p:nvPr/>
        </p:nvSpPr>
        <p:spPr>
          <a:xfrm rot="16200000">
            <a:off x="9494391" y="2953000"/>
            <a:ext cx="146877" cy="202372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右大かっこ 19">
            <a:extLst>
              <a:ext uri="{FF2B5EF4-FFF2-40B4-BE49-F238E27FC236}">
                <a16:creationId xmlns:a16="http://schemas.microsoft.com/office/drawing/2014/main" id="{B7B48D87-269C-468C-8D4F-614CB79E793B}"/>
              </a:ext>
            </a:extLst>
          </p:cNvPr>
          <p:cNvSpPr/>
          <p:nvPr/>
        </p:nvSpPr>
        <p:spPr>
          <a:xfrm rot="16200000">
            <a:off x="1761398" y="-408969"/>
            <a:ext cx="146876" cy="216660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9A629CA1-872D-45F3-9C1C-0505B0E5B3A4}"/>
              </a:ext>
            </a:extLst>
          </p:cNvPr>
          <p:cNvSpPr/>
          <p:nvPr/>
        </p:nvSpPr>
        <p:spPr>
          <a:xfrm rot="16200000">
            <a:off x="3587408" y="-4064"/>
            <a:ext cx="146876" cy="1356796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8FE53BFC-5DCC-4FAE-8D0F-E0D7CF5F4772}"/>
              </a:ext>
            </a:extLst>
          </p:cNvPr>
          <p:cNvSpPr/>
          <p:nvPr/>
        </p:nvSpPr>
        <p:spPr>
          <a:xfrm rot="16200000">
            <a:off x="6150072" y="-1145625"/>
            <a:ext cx="146875" cy="3639913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D8BEB0-F4EB-4D6B-972C-8B530DBBB173}"/>
              </a:ext>
            </a:extLst>
          </p:cNvPr>
          <p:cNvSpPr txBox="1"/>
          <p:nvPr/>
        </p:nvSpPr>
        <p:spPr>
          <a:xfrm>
            <a:off x="8761176" y="3582643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ロダンと花子の会話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019A52C-CA32-46DE-87D5-07D566ECA878}"/>
              </a:ext>
            </a:extLst>
          </p:cNvPr>
          <p:cNvSpPr txBox="1"/>
          <p:nvPr/>
        </p:nvSpPr>
        <p:spPr>
          <a:xfrm>
            <a:off x="2854193" y="295026"/>
            <a:ext cx="1613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ロダンと久保田の会話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F02A84-F780-4C07-B086-38EEB7597AFB}"/>
              </a:ext>
            </a:extLst>
          </p:cNvPr>
          <p:cNvSpPr txBox="1"/>
          <p:nvPr/>
        </p:nvSpPr>
        <p:spPr>
          <a:xfrm>
            <a:off x="879667" y="274799"/>
            <a:ext cx="176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ロダンと久保田の花子評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2E56FE-1226-492A-87F0-F4205C8E0281}"/>
              </a:ext>
            </a:extLst>
          </p:cNvPr>
          <p:cNvSpPr txBox="1"/>
          <p:nvPr/>
        </p:nvSpPr>
        <p:spPr>
          <a:xfrm>
            <a:off x="4443653" y="282074"/>
            <a:ext cx="3518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花子と久保田が入ってくる・ロダンが花子を読んだ理由</a:t>
            </a:r>
          </a:p>
        </p:txBody>
      </p:sp>
      <p:sp>
        <p:nvSpPr>
          <p:cNvPr id="27" name="右大かっこ 26">
            <a:extLst>
              <a:ext uri="{FF2B5EF4-FFF2-40B4-BE49-F238E27FC236}">
                <a16:creationId xmlns:a16="http://schemas.microsoft.com/office/drawing/2014/main" id="{F41BD5F7-725E-40C2-BC27-72C2C2EF4A6D}"/>
              </a:ext>
            </a:extLst>
          </p:cNvPr>
          <p:cNvSpPr/>
          <p:nvPr/>
        </p:nvSpPr>
        <p:spPr>
          <a:xfrm rot="16200000">
            <a:off x="1385736" y="2861104"/>
            <a:ext cx="146879" cy="2197669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B36699-46E7-4A20-87F5-A55BA3AF10CA}"/>
              </a:ext>
            </a:extLst>
          </p:cNvPr>
          <p:cNvSpPr txBox="1"/>
          <p:nvPr/>
        </p:nvSpPr>
        <p:spPr>
          <a:xfrm>
            <a:off x="425136" y="3586643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ロダン、花子の美を語る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620F82-BD83-4C48-8D4D-E5AD1472E38C}"/>
              </a:ext>
            </a:extLst>
          </p:cNvPr>
          <p:cNvSpPr txBox="1"/>
          <p:nvPr/>
        </p:nvSpPr>
        <p:spPr>
          <a:xfrm>
            <a:off x="10616901" y="807414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ロダンが仕事場に入る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40FB13-63D6-4BC0-9B3F-364603BAF838}"/>
              </a:ext>
            </a:extLst>
          </p:cNvPr>
          <p:cNvSpPr txBox="1"/>
          <p:nvPr/>
        </p:nvSpPr>
        <p:spPr>
          <a:xfrm>
            <a:off x="7366358" y="807416"/>
            <a:ext cx="677108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興業主が花子と久保田をつれてくる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1934E11-687B-444A-A18E-BD873EC17868}"/>
              </a:ext>
            </a:extLst>
          </p:cNvPr>
          <p:cNvSpPr txBox="1"/>
          <p:nvPr/>
        </p:nvSpPr>
        <p:spPr>
          <a:xfrm>
            <a:off x="4403961" y="807415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久保田がロダンに挨拶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C956A04-16BD-4BBA-A42A-27F06345546E}"/>
              </a:ext>
            </a:extLst>
          </p:cNvPr>
          <p:cNvSpPr txBox="1"/>
          <p:nvPr/>
        </p:nvSpPr>
        <p:spPr>
          <a:xfrm>
            <a:off x="2929160" y="807414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久保田が花子を紹介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63CF7F-96ED-4C3E-B53C-905458A1E01C}"/>
              </a:ext>
            </a:extLst>
          </p:cNvPr>
          <p:cNvSpPr txBox="1"/>
          <p:nvPr/>
        </p:nvSpPr>
        <p:spPr>
          <a:xfrm>
            <a:off x="10616108" y="4075409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花子とロダンの会話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CED978-FF7B-4678-AA86-6A348E28FE93}"/>
              </a:ext>
            </a:extLst>
          </p:cNvPr>
          <p:cNvSpPr txBox="1"/>
          <p:nvPr/>
        </p:nvSpPr>
        <p:spPr>
          <a:xfrm>
            <a:off x="8572144" y="4075408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ロダンが花子に依頼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694CBFC-279C-4178-B500-1B0506DF4068}"/>
              </a:ext>
            </a:extLst>
          </p:cNvPr>
          <p:cNvSpPr/>
          <p:nvPr/>
        </p:nvSpPr>
        <p:spPr>
          <a:xfrm>
            <a:off x="969632" y="747769"/>
            <a:ext cx="1607222" cy="2681231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久保田は花子を低評価：恥ずかしい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</a:t>
            </a:r>
            <a:r>
              <a:rPr lang="ja-JP" altLang="en-US" sz="1600" b="1" dirty="0">
                <a:solidFill>
                  <a:srgbClr val="FF0000"/>
                </a:solidFill>
              </a:rPr>
              <a:t>⇕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ロダンは花子の体に満足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　→脂肪が少ない＆ほどよい筋肉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31B3F9B-5FB5-4904-8AB6-9FDAA64E3352}"/>
              </a:ext>
            </a:extLst>
          </p:cNvPr>
          <p:cNvSpPr/>
          <p:nvPr/>
        </p:nvSpPr>
        <p:spPr>
          <a:xfrm>
            <a:off x="6228966" y="4043227"/>
            <a:ext cx="2311426" cy="271643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　ロダン「裸になってくれるかな？」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久保田が事情を説明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花子「わたしなりますわ。」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きさくに、さつぱりと答へた。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3890A2F-B966-42DF-B232-E6C782DF0DE4}"/>
              </a:ext>
            </a:extLst>
          </p:cNvPr>
          <p:cNvSpPr txBox="1"/>
          <p:nvPr/>
        </p:nvSpPr>
        <p:spPr>
          <a:xfrm>
            <a:off x="5544502" y="4081983"/>
            <a:ext cx="430887" cy="223050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C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久保田は書籍室で待機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ACDF8E9-5947-4EE9-A714-73D1BA10250C}"/>
              </a:ext>
            </a:extLst>
          </p:cNvPr>
          <p:cNvSpPr/>
          <p:nvPr/>
        </p:nvSpPr>
        <p:spPr>
          <a:xfrm>
            <a:off x="2677099" y="4033379"/>
            <a:ext cx="1528590" cy="272628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ABC665C-E22A-414A-9F62-42E5C2B8643F}"/>
              </a:ext>
            </a:extLst>
          </p:cNvPr>
          <p:cNvSpPr txBox="1"/>
          <p:nvPr/>
        </p:nvSpPr>
        <p:spPr>
          <a:xfrm>
            <a:off x="5429724" y="373529"/>
            <a:ext cx="2985433" cy="6193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sx="102000" sy="102000" algn="tl" rotWithShape="0">
              <a:prstClr val="black">
                <a:alpha val="25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向うの窓の方に寄せて置いてある、古い、金緣の本は、聖書かと思つて開けて見ると、</a:t>
            </a:r>
            <a:r>
              <a:rPr lang="en-US" altLang="ja-JP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Divina commedia </a:t>
            </a: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 </a:t>
            </a:r>
            <a:r>
              <a:rPr lang="en-US" altLang="ja-JP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Edition de poche </a:t>
            </a: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であつた。手前の方に斜に置いてある本を取つて見ると、</a:t>
            </a:r>
            <a:r>
              <a:rPr lang="en-US" altLang="ja-JP" sz="1400" dirty="0" err="1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Beaudelaire</a:t>
            </a:r>
            <a:r>
              <a:rPr lang="en-US" altLang="ja-JP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が全集のうちの一巻であつた。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別に読まうといふ気もなしに、最初のペエジを開けて見ると、おもちやの形而上学といふ論文がある。何を書いてゐるかと思つて、ふいと読み出した。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ボオドレエルが小さいとき、なんとかいふお孃さんの所へ連れて行かれた。そのお孃さんが部屋に一ぱいおもちやを持つてゐて、どれでも一つやらうと云つたといふ記念から書き出してある。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子供がおもちやを持つて遊んで、暫くするときつとそれを壞して見ようとする。その物の背後に何物があるかと思ふ。おもちやが動くおもちやだと、それを動かす衝動の元を尋ねて見たくなるのである。子供は </a:t>
            </a:r>
            <a:r>
              <a:rPr lang="en-US" altLang="ja-JP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Physique </a:t>
            </a: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より </a:t>
            </a:r>
            <a:r>
              <a:rPr lang="en-US" altLang="ja-JP" sz="1400" dirty="0" err="1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Méta</a:t>
            </a:r>
            <a:r>
              <a:rPr lang="en-US" altLang="ja-JP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-physique </a:t>
            </a: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に之くのである。理学より形而上学に之くのである。　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5E2F369-F6A9-40C3-A992-C5776E1AE1AC}"/>
              </a:ext>
            </a:extLst>
          </p:cNvPr>
          <p:cNvCxnSpPr>
            <a:cxnSpLocks/>
          </p:cNvCxnSpPr>
          <p:nvPr/>
        </p:nvCxnSpPr>
        <p:spPr>
          <a:xfrm>
            <a:off x="7474295" y="5576483"/>
            <a:ext cx="0" cy="907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440EA04-081B-41CA-9864-ACC854E67678}"/>
              </a:ext>
            </a:extLst>
          </p:cNvPr>
          <p:cNvCxnSpPr>
            <a:cxnSpLocks/>
          </p:cNvCxnSpPr>
          <p:nvPr/>
        </p:nvCxnSpPr>
        <p:spPr>
          <a:xfrm>
            <a:off x="6374265" y="509438"/>
            <a:ext cx="0" cy="59750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9F8BF71-228B-41B4-A5DE-C4170D3DAE52}"/>
              </a:ext>
            </a:extLst>
          </p:cNvPr>
          <p:cNvCxnSpPr>
            <a:cxnSpLocks/>
          </p:cNvCxnSpPr>
          <p:nvPr/>
        </p:nvCxnSpPr>
        <p:spPr>
          <a:xfrm>
            <a:off x="6171065" y="442409"/>
            <a:ext cx="0" cy="59750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F222DA7D-CD12-4CA4-90BC-57571D4C11B7}"/>
              </a:ext>
            </a:extLst>
          </p:cNvPr>
          <p:cNvCxnSpPr>
            <a:cxnSpLocks/>
          </p:cNvCxnSpPr>
          <p:nvPr/>
        </p:nvCxnSpPr>
        <p:spPr>
          <a:xfrm>
            <a:off x="5975389" y="440558"/>
            <a:ext cx="0" cy="4143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6789C537-FC55-4955-A73B-8D651BDE7675}"/>
              </a:ext>
            </a:extLst>
          </p:cNvPr>
          <p:cNvCxnSpPr>
            <a:cxnSpLocks/>
          </p:cNvCxnSpPr>
          <p:nvPr/>
        </p:nvCxnSpPr>
        <p:spPr>
          <a:xfrm>
            <a:off x="7253905" y="421878"/>
            <a:ext cx="0" cy="16160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93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)『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』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のあらすじ</a:t>
            </a:r>
          </a:p>
        </p:txBody>
      </p:sp>
      <p:sp>
        <p:nvSpPr>
          <p:cNvPr id="12" name="右大かっこ 11">
            <a:extLst>
              <a:ext uri="{FF2B5EF4-FFF2-40B4-BE49-F238E27FC236}">
                <a16:creationId xmlns:a16="http://schemas.microsoft.com/office/drawing/2014/main" id="{887DAFE2-B50F-4206-8890-F5C1CA062C88}"/>
              </a:ext>
            </a:extLst>
          </p:cNvPr>
          <p:cNvSpPr/>
          <p:nvPr/>
        </p:nvSpPr>
        <p:spPr>
          <a:xfrm rot="16200000">
            <a:off x="9354922" y="-341081"/>
            <a:ext cx="146877" cy="20359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C632D2-5964-4FB8-BC6C-B93143B8C288}"/>
              </a:ext>
            </a:extLst>
          </p:cNvPr>
          <p:cNvSpPr txBox="1"/>
          <p:nvPr/>
        </p:nvSpPr>
        <p:spPr>
          <a:xfrm>
            <a:off x="8555967" y="280617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ロダンの仕事場の様子</a:t>
            </a:r>
          </a:p>
        </p:txBody>
      </p:sp>
      <p:sp>
        <p:nvSpPr>
          <p:cNvPr id="15" name="右大かっこ 14">
            <a:extLst>
              <a:ext uri="{FF2B5EF4-FFF2-40B4-BE49-F238E27FC236}">
                <a16:creationId xmlns:a16="http://schemas.microsoft.com/office/drawing/2014/main" id="{2D6BA3C9-FFDA-40B4-A2E9-8DD7B7133B37}"/>
              </a:ext>
            </a:extLst>
          </p:cNvPr>
          <p:cNvSpPr/>
          <p:nvPr/>
        </p:nvSpPr>
        <p:spPr>
          <a:xfrm rot="16200000">
            <a:off x="3943048" y="2564630"/>
            <a:ext cx="146877" cy="2800471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80BED-B6C2-4C7A-8FF3-0F00DD516198}"/>
              </a:ext>
            </a:extLst>
          </p:cNvPr>
          <p:cNvSpPr txBox="1"/>
          <p:nvPr/>
        </p:nvSpPr>
        <p:spPr>
          <a:xfrm>
            <a:off x="2982447" y="359754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久保田、書籍室で論文を読む</a:t>
            </a:r>
          </a:p>
        </p:txBody>
      </p:sp>
      <p:sp>
        <p:nvSpPr>
          <p:cNvPr id="17" name="右大かっこ 16">
            <a:extLst>
              <a:ext uri="{FF2B5EF4-FFF2-40B4-BE49-F238E27FC236}">
                <a16:creationId xmlns:a16="http://schemas.microsoft.com/office/drawing/2014/main" id="{53B1873D-9478-4073-9C0D-C822358F6AF5}"/>
              </a:ext>
            </a:extLst>
          </p:cNvPr>
          <p:cNvSpPr/>
          <p:nvPr/>
        </p:nvSpPr>
        <p:spPr>
          <a:xfrm rot="16200000">
            <a:off x="6935990" y="2476567"/>
            <a:ext cx="146877" cy="29765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648E17-42C0-4BAF-923B-D93763613003}"/>
              </a:ext>
            </a:extLst>
          </p:cNvPr>
          <p:cNvSpPr txBox="1"/>
          <p:nvPr/>
        </p:nvSpPr>
        <p:spPr>
          <a:xfrm>
            <a:off x="5975389" y="358613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ロダンが花子にモデルの依頼</a:t>
            </a:r>
          </a:p>
        </p:txBody>
      </p:sp>
      <p:sp>
        <p:nvSpPr>
          <p:cNvPr id="19" name="右大かっこ 18">
            <a:extLst>
              <a:ext uri="{FF2B5EF4-FFF2-40B4-BE49-F238E27FC236}">
                <a16:creationId xmlns:a16="http://schemas.microsoft.com/office/drawing/2014/main" id="{441DAE5F-2371-49AA-9EA5-A645410650BF}"/>
              </a:ext>
            </a:extLst>
          </p:cNvPr>
          <p:cNvSpPr/>
          <p:nvPr/>
        </p:nvSpPr>
        <p:spPr>
          <a:xfrm rot="16200000">
            <a:off x="9494391" y="2953000"/>
            <a:ext cx="146877" cy="202372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右大かっこ 19">
            <a:extLst>
              <a:ext uri="{FF2B5EF4-FFF2-40B4-BE49-F238E27FC236}">
                <a16:creationId xmlns:a16="http://schemas.microsoft.com/office/drawing/2014/main" id="{B7B48D87-269C-468C-8D4F-614CB79E793B}"/>
              </a:ext>
            </a:extLst>
          </p:cNvPr>
          <p:cNvSpPr/>
          <p:nvPr/>
        </p:nvSpPr>
        <p:spPr>
          <a:xfrm rot="16200000">
            <a:off x="1761398" y="-408969"/>
            <a:ext cx="146876" cy="216660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9A629CA1-872D-45F3-9C1C-0505B0E5B3A4}"/>
              </a:ext>
            </a:extLst>
          </p:cNvPr>
          <p:cNvSpPr/>
          <p:nvPr/>
        </p:nvSpPr>
        <p:spPr>
          <a:xfrm rot="16200000">
            <a:off x="3587408" y="-4064"/>
            <a:ext cx="146876" cy="1356796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8FE53BFC-5DCC-4FAE-8D0F-E0D7CF5F4772}"/>
              </a:ext>
            </a:extLst>
          </p:cNvPr>
          <p:cNvSpPr/>
          <p:nvPr/>
        </p:nvSpPr>
        <p:spPr>
          <a:xfrm rot="16200000">
            <a:off x="6150072" y="-1145625"/>
            <a:ext cx="146875" cy="3639913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D8BEB0-F4EB-4D6B-972C-8B530DBBB173}"/>
              </a:ext>
            </a:extLst>
          </p:cNvPr>
          <p:cNvSpPr txBox="1"/>
          <p:nvPr/>
        </p:nvSpPr>
        <p:spPr>
          <a:xfrm>
            <a:off x="8761176" y="3582643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ロダンと花子の会話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019A52C-CA32-46DE-87D5-07D566ECA878}"/>
              </a:ext>
            </a:extLst>
          </p:cNvPr>
          <p:cNvSpPr txBox="1"/>
          <p:nvPr/>
        </p:nvSpPr>
        <p:spPr>
          <a:xfrm>
            <a:off x="2854193" y="295026"/>
            <a:ext cx="1613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ロダンと久保田の会話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F02A84-F780-4C07-B086-38EEB7597AFB}"/>
              </a:ext>
            </a:extLst>
          </p:cNvPr>
          <p:cNvSpPr txBox="1"/>
          <p:nvPr/>
        </p:nvSpPr>
        <p:spPr>
          <a:xfrm>
            <a:off x="879667" y="274799"/>
            <a:ext cx="176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ロダンと久保田の花子評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2E56FE-1226-492A-87F0-F4205C8E0281}"/>
              </a:ext>
            </a:extLst>
          </p:cNvPr>
          <p:cNvSpPr txBox="1"/>
          <p:nvPr/>
        </p:nvSpPr>
        <p:spPr>
          <a:xfrm>
            <a:off x="4443653" y="282074"/>
            <a:ext cx="3518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花子と久保田が入ってくる・ロダンが花子を読んだ理由</a:t>
            </a:r>
          </a:p>
        </p:txBody>
      </p:sp>
      <p:sp>
        <p:nvSpPr>
          <p:cNvPr id="27" name="右大かっこ 26">
            <a:extLst>
              <a:ext uri="{FF2B5EF4-FFF2-40B4-BE49-F238E27FC236}">
                <a16:creationId xmlns:a16="http://schemas.microsoft.com/office/drawing/2014/main" id="{F41BD5F7-725E-40C2-BC27-72C2C2EF4A6D}"/>
              </a:ext>
            </a:extLst>
          </p:cNvPr>
          <p:cNvSpPr/>
          <p:nvPr/>
        </p:nvSpPr>
        <p:spPr>
          <a:xfrm rot="16200000">
            <a:off x="1385736" y="2861104"/>
            <a:ext cx="146879" cy="2197669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B36699-46E7-4A20-87F5-A55BA3AF10CA}"/>
              </a:ext>
            </a:extLst>
          </p:cNvPr>
          <p:cNvSpPr txBox="1"/>
          <p:nvPr/>
        </p:nvSpPr>
        <p:spPr>
          <a:xfrm>
            <a:off x="425136" y="3586643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ロダン、花子の美を語る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620F82-BD83-4C48-8D4D-E5AD1472E38C}"/>
              </a:ext>
            </a:extLst>
          </p:cNvPr>
          <p:cNvSpPr txBox="1"/>
          <p:nvPr/>
        </p:nvSpPr>
        <p:spPr>
          <a:xfrm>
            <a:off x="10616901" y="807414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ロダンが仕事場に入る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40FB13-63D6-4BC0-9B3F-364603BAF838}"/>
              </a:ext>
            </a:extLst>
          </p:cNvPr>
          <p:cNvSpPr txBox="1"/>
          <p:nvPr/>
        </p:nvSpPr>
        <p:spPr>
          <a:xfrm>
            <a:off x="7366358" y="807416"/>
            <a:ext cx="677108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興業主が花子と久保田をつれてくる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1934E11-687B-444A-A18E-BD873EC17868}"/>
              </a:ext>
            </a:extLst>
          </p:cNvPr>
          <p:cNvSpPr txBox="1"/>
          <p:nvPr/>
        </p:nvSpPr>
        <p:spPr>
          <a:xfrm>
            <a:off x="4403961" y="807415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久保田がロダンに挨拶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C956A04-16BD-4BBA-A42A-27F06345546E}"/>
              </a:ext>
            </a:extLst>
          </p:cNvPr>
          <p:cNvSpPr txBox="1"/>
          <p:nvPr/>
        </p:nvSpPr>
        <p:spPr>
          <a:xfrm>
            <a:off x="2929160" y="807414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久保田が花子を紹介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63CF7F-96ED-4C3E-B53C-905458A1E01C}"/>
              </a:ext>
            </a:extLst>
          </p:cNvPr>
          <p:cNvSpPr txBox="1"/>
          <p:nvPr/>
        </p:nvSpPr>
        <p:spPr>
          <a:xfrm>
            <a:off x="10616108" y="4075409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花子とロダンの会話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CED978-FF7B-4678-AA86-6A348E28FE93}"/>
              </a:ext>
            </a:extLst>
          </p:cNvPr>
          <p:cNvSpPr txBox="1"/>
          <p:nvPr/>
        </p:nvSpPr>
        <p:spPr>
          <a:xfrm>
            <a:off x="8572144" y="4075408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ロダンが花子に依頼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694CBFC-279C-4178-B500-1B0506DF4068}"/>
              </a:ext>
            </a:extLst>
          </p:cNvPr>
          <p:cNvSpPr/>
          <p:nvPr/>
        </p:nvSpPr>
        <p:spPr>
          <a:xfrm>
            <a:off x="969632" y="747769"/>
            <a:ext cx="1607222" cy="2681231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久保田は花子を低評価：恥ずかしい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</a:t>
            </a:r>
            <a:r>
              <a:rPr lang="ja-JP" altLang="en-US" sz="1600" b="1" dirty="0">
                <a:solidFill>
                  <a:srgbClr val="FF0000"/>
                </a:solidFill>
              </a:rPr>
              <a:t>⇕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ロダンは花子の体に満足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　→脂肪が少ない＆ほどよい筋肉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31B3F9B-5FB5-4904-8AB6-9FDAA64E3352}"/>
              </a:ext>
            </a:extLst>
          </p:cNvPr>
          <p:cNvSpPr/>
          <p:nvPr/>
        </p:nvSpPr>
        <p:spPr>
          <a:xfrm>
            <a:off x="6228966" y="4043227"/>
            <a:ext cx="2311426" cy="271643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　ロダン「裸になってくれるかな？」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久保田が事情を説明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花子「わたしなりますわ。」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きさくに、さつぱりと答へた。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3890A2F-B966-42DF-B232-E6C782DF0DE4}"/>
              </a:ext>
            </a:extLst>
          </p:cNvPr>
          <p:cNvSpPr txBox="1"/>
          <p:nvPr/>
        </p:nvSpPr>
        <p:spPr>
          <a:xfrm>
            <a:off x="5544502" y="4081983"/>
            <a:ext cx="430887" cy="223050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C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久保田は書籍室で待機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ACDF8E9-5947-4EE9-A714-73D1BA10250C}"/>
              </a:ext>
            </a:extLst>
          </p:cNvPr>
          <p:cNvSpPr/>
          <p:nvPr/>
        </p:nvSpPr>
        <p:spPr>
          <a:xfrm>
            <a:off x="2677099" y="4033379"/>
            <a:ext cx="1528590" cy="2726285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「おもちやの形而上学」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子供はおもちゃを壊そうとする。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おもちゃを動かす衝動の元を尋ねる　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ため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486301D-1272-42CD-AC88-23BFF89367D1}"/>
              </a:ext>
            </a:extLst>
          </p:cNvPr>
          <p:cNvSpPr txBox="1"/>
          <p:nvPr/>
        </p:nvSpPr>
        <p:spPr>
          <a:xfrm>
            <a:off x="2109076" y="4043227"/>
            <a:ext cx="430887" cy="223050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C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ロダンが久保田に話す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18FB1E-23E4-40A3-BDA8-58CEF51496CE}"/>
              </a:ext>
            </a:extLst>
          </p:cNvPr>
          <p:cNvSpPr/>
          <p:nvPr/>
        </p:nvSpPr>
        <p:spPr>
          <a:xfrm>
            <a:off x="360341" y="4033379"/>
            <a:ext cx="1564565" cy="272135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A309EFE-6344-4E47-A884-3C8DFF5E787E}"/>
              </a:ext>
            </a:extLst>
          </p:cNvPr>
          <p:cNvSpPr txBox="1"/>
          <p:nvPr/>
        </p:nvSpPr>
        <p:spPr>
          <a:xfrm>
            <a:off x="2840631" y="326583"/>
            <a:ext cx="2985433" cy="6193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sx="102000" sy="102000" algn="tl" rotWithShape="0">
              <a:prstClr val="black">
                <a:alpha val="25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「ボオドレエルの何を読みましたか。」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「おもちやの形而上学です。」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「人の体も形が形として面白いのではありません。霊の鏡です。形の上に透き徹つて見える内の焔が面白いのです。」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久保田が遠慮げにエスキスを見ると、ロダンは云つた。「粗いから分かりますまい。」</a:t>
            </a:r>
          </a:p>
          <a:p>
            <a:pPr lvl="0">
              <a:defRPr/>
            </a:pP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暫くして又云つた。「マドモアセユは実に美しい体を持つてゐます。脂肪は少しもない。筋肉は一つぐ浮いてゐる。</a:t>
            </a:r>
            <a:r>
              <a:rPr lang="en-US" altLang="ja-JP" sz="1400" dirty="0" err="1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Foxterriers</a:t>
            </a:r>
            <a:r>
              <a:rPr lang="en-US" altLang="ja-JP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筋肉のやうです。腱がしつかりしてゐて太いので、関節の大さが手足の大さと同じになつてゐます。足一本でいつまでも立つてゐて、も一つの足を直角に伸ばしてゐられる位、丈夫なのです。丁度地に根を深く卸してゐる木のやうなのですね。肩と腰の濶い地中海の </a:t>
            </a:r>
            <a:r>
              <a:rPr lang="en-US" altLang="ja-JP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type </a:t>
            </a:r>
            <a:r>
              <a:rPr lang="ja-JP" altLang="en-US" sz="14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とも違ふ。腰ばかり濶くて、肩の狹い北ヨオロツパのチイプとも違ふ。強さの美ですね。」　（完）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FAD9D0-42ED-4272-8C7B-8AE4E96C223A}"/>
              </a:ext>
            </a:extLst>
          </p:cNvPr>
          <p:cNvCxnSpPr>
            <a:cxnSpLocks/>
          </p:cNvCxnSpPr>
          <p:nvPr/>
        </p:nvCxnSpPr>
        <p:spPr>
          <a:xfrm>
            <a:off x="5290019" y="440558"/>
            <a:ext cx="0" cy="59768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FDABB2D-0179-4DA2-8176-77E5EBD29ED4}"/>
              </a:ext>
            </a:extLst>
          </p:cNvPr>
          <p:cNvCxnSpPr>
            <a:cxnSpLocks/>
          </p:cNvCxnSpPr>
          <p:nvPr/>
        </p:nvCxnSpPr>
        <p:spPr>
          <a:xfrm>
            <a:off x="5050524" y="370013"/>
            <a:ext cx="0" cy="3343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2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49E8A-A0A8-4DFF-B852-E672D5CF3536}"/>
              </a:ext>
            </a:extLst>
          </p:cNvPr>
          <p:cNvSpPr/>
          <p:nvPr/>
        </p:nvSpPr>
        <p:spPr>
          <a:xfrm>
            <a:off x="11084997" y="0"/>
            <a:ext cx="110700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A31140DB-79D4-4A75-B610-7CA50116D40E}"/>
              </a:ext>
            </a:extLst>
          </p:cNvPr>
          <p:cNvSpPr/>
          <p:nvPr/>
        </p:nvSpPr>
        <p:spPr>
          <a:xfrm>
            <a:off x="11212970" y="5934130"/>
            <a:ext cx="869404" cy="82553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6C22B1-BEDC-492D-A5F3-74CAFFF32983}"/>
              </a:ext>
            </a:extLst>
          </p:cNvPr>
          <p:cNvCxnSpPr>
            <a:cxnSpLocks/>
          </p:cNvCxnSpPr>
          <p:nvPr/>
        </p:nvCxnSpPr>
        <p:spPr>
          <a:xfrm flipV="1">
            <a:off x="11436281" y="6064395"/>
            <a:ext cx="422781" cy="565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D02C2-DD82-4271-B06A-BB4C8AA61921}"/>
              </a:ext>
            </a:extLst>
          </p:cNvPr>
          <p:cNvSpPr txBox="1"/>
          <p:nvPr/>
        </p:nvSpPr>
        <p:spPr>
          <a:xfrm>
            <a:off x="11516716" y="6312491"/>
            <a:ext cx="56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11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BD88C-7C90-4343-8FC0-FC134A78695C}"/>
              </a:ext>
            </a:extLst>
          </p:cNvPr>
          <p:cNvSpPr txBox="1"/>
          <p:nvPr/>
        </p:nvSpPr>
        <p:spPr>
          <a:xfrm>
            <a:off x="11212969" y="6017332"/>
            <a:ext cx="5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7EEC5-BCB7-461F-8D2E-ACBDF93272AA}"/>
              </a:ext>
            </a:extLst>
          </p:cNvPr>
          <p:cNvSpPr txBox="1"/>
          <p:nvPr/>
        </p:nvSpPr>
        <p:spPr>
          <a:xfrm>
            <a:off x="11269166" y="440558"/>
            <a:ext cx="738664" cy="524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)『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』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のあらすじ</a:t>
            </a:r>
          </a:p>
        </p:txBody>
      </p:sp>
      <p:sp>
        <p:nvSpPr>
          <p:cNvPr id="12" name="右大かっこ 11">
            <a:extLst>
              <a:ext uri="{FF2B5EF4-FFF2-40B4-BE49-F238E27FC236}">
                <a16:creationId xmlns:a16="http://schemas.microsoft.com/office/drawing/2014/main" id="{887DAFE2-B50F-4206-8890-F5C1CA062C88}"/>
              </a:ext>
            </a:extLst>
          </p:cNvPr>
          <p:cNvSpPr/>
          <p:nvPr/>
        </p:nvSpPr>
        <p:spPr>
          <a:xfrm rot="16200000">
            <a:off x="9354922" y="-341081"/>
            <a:ext cx="146877" cy="20359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C632D2-5964-4FB8-BC6C-B93143B8C288}"/>
              </a:ext>
            </a:extLst>
          </p:cNvPr>
          <p:cNvSpPr txBox="1"/>
          <p:nvPr/>
        </p:nvSpPr>
        <p:spPr>
          <a:xfrm>
            <a:off x="8555967" y="280617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ロダンの仕事場の様子</a:t>
            </a:r>
          </a:p>
        </p:txBody>
      </p:sp>
      <p:sp>
        <p:nvSpPr>
          <p:cNvPr id="15" name="右大かっこ 14">
            <a:extLst>
              <a:ext uri="{FF2B5EF4-FFF2-40B4-BE49-F238E27FC236}">
                <a16:creationId xmlns:a16="http://schemas.microsoft.com/office/drawing/2014/main" id="{2D6BA3C9-FFDA-40B4-A2E9-8DD7B7133B37}"/>
              </a:ext>
            </a:extLst>
          </p:cNvPr>
          <p:cNvSpPr/>
          <p:nvPr/>
        </p:nvSpPr>
        <p:spPr>
          <a:xfrm rot="16200000">
            <a:off x="3943048" y="2564630"/>
            <a:ext cx="146877" cy="2800471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80BED-B6C2-4C7A-8FF3-0F00DD516198}"/>
              </a:ext>
            </a:extLst>
          </p:cNvPr>
          <p:cNvSpPr txBox="1"/>
          <p:nvPr/>
        </p:nvSpPr>
        <p:spPr>
          <a:xfrm>
            <a:off x="2982447" y="359754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久保田、書籍室で論文を読む</a:t>
            </a:r>
          </a:p>
        </p:txBody>
      </p:sp>
      <p:sp>
        <p:nvSpPr>
          <p:cNvPr id="17" name="右大かっこ 16">
            <a:extLst>
              <a:ext uri="{FF2B5EF4-FFF2-40B4-BE49-F238E27FC236}">
                <a16:creationId xmlns:a16="http://schemas.microsoft.com/office/drawing/2014/main" id="{53B1873D-9478-4073-9C0D-C822358F6AF5}"/>
              </a:ext>
            </a:extLst>
          </p:cNvPr>
          <p:cNvSpPr/>
          <p:nvPr/>
        </p:nvSpPr>
        <p:spPr>
          <a:xfrm rot="16200000">
            <a:off x="6935990" y="2476567"/>
            <a:ext cx="146877" cy="297659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648E17-42C0-4BAF-923B-D93763613003}"/>
              </a:ext>
            </a:extLst>
          </p:cNvPr>
          <p:cNvSpPr txBox="1"/>
          <p:nvPr/>
        </p:nvSpPr>
        <p:spPr>
          <a:xfrm>
            <a:off x="5975389" y="3586135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ロダンが花子にモデルの依頼</a:t>
            </a:r>
          </a:p>
        </p:txBody>
      </p:sp>
      <p:sp>
        <p:nvSpPr>
          <p:cNvPr id="19" name="右大かっこ 18">
            <a:extLst>
              <a:ext uri="{FF2B5EF4-FFF2-40B4-BE49-F238E27FC236}">
                <a16:creationId xmlns:a16="http://schemas.microsoft.com/office/drawing/2014/main" id="{441DAE5F-2371-49AA-9EA5-A645410650BF}"/>
              </a:ext>
            </a:extLst>
          </p:cNvPr>
          <p:cNvSpPr/>
          <p:nvPr/>
        </p:nvSpPr>
        <p:spPr>
          <a:xfrm rot="16200000">
            <a:off x="9494391" y="2953000"/>
            <a:ext cx="146877" cy="202372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右大かっこ 19">
            <a:extLst>
              <a:ext uri="{FF2B5EF4-FFF2-40B4-BE49-F238E27FC236}">
                <a16:creationId xmlns:a16="http://schemas.microsoft.com/office/drawing/2014/main" id="{B7B48D87-269C-468C-8D4F-614CB79E793B}"/>
              </a:ext>
            </a:extLst>
          </p:cNvPr>
          <p:cNvSpPr/>
          <p:nvPr/>
        </p:nvSpPr>
        <p:spPr>
          <a:xfrm rot="16200000">
            <a:off x="1761398" y="-408969"/>
            <a:ext cx="146876" cy="2166605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9A629CA1-872D-45F3-9C1C-0505B0E5B3A4}"/>
              </a:ext>
            </a:extLst>
          </p:cNvPr>
          <p:cNvSpPr/>
          <p:nvPr/>
        </p:nvSpPr>
        <p:spPr>
          <a:xfrm rot="16200000">
            <a:off x="3587408" y="-4064"/>
            <a:ext cx="146876" cy="1356796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8FE53BFC-5DCC-4FAE-8D0F-E0D7CF5F4772}"/>
              </a:ext>
            </a:extLst>
          </p:cNvPr>
          <p:cNvSpPr/>
          <p:nvPr/>
        </p:nvSpPr>
        <p:spPr>
          <a:xfrm rot="16200000">
            <a:off x="6150072" y="-1145625"/>
            <a:ext cx="146875" cy="3639913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D8BEB0-F4EB-4D6B-972C-8B530DBBB173}"/>
              </a:ext>
            </a:extLst>
          </p:cNvPr>
          <p:cNvSpPr txBox="1"/>
          <p:nvPr/>
        </p:nvSpPr>
        <p:spPr>
          <a:xfrm>
            <a:off x="8761176" y="3582643"/>
            <a:ext cx="161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ロダンと花子の会話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019A52C-CA32-46DE-87D5-07D566ECA878}"/>
              </a:ext>
            </a:extLst>
          </p:cNvPr>
          <p:cNvSpPr txBox="1"/>
          <p:nvPr/>
        </p:nvSpPr>
        <p:spPr>
          <a:xfrm>
            <a:off x="2854193" y="295026"/>
            <a:ext cx="1613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ロダンと久保田の会話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F02A84-F780-4C07-B086-38EEB7597AFB}"/>
              </a:ext>
            </a:extLst>
          </p:cNvPr>
          <p:cNvSpPr txBox="1"/>
          <p:nvPr/>
        </p:nvSpPr>
        <p:spPr>
          <a:xfrm>
            <a:off x="879667" y="274799"/>
            <a:ext cx="176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ロダンと久保田の花子評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2E56FE-1226-492A-87F0-F4205C8E0281}"/>
              </a:ext>
            </a:extLst>
          </p:cNvPr>
          <p:cNvSpPr txBox="1"/>
          <p:nvPr/>
        </p:nvSpPr>
        <p:spPr>
          <a:xfrm>
            <a:off x="4443653" y="282074"/>
            <a:ext cx="3518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花子と久保田が入ってくる・ロダンが花子を読んだ理由</a:t>
            </a:r>
          </a:p>
        </p:txBody>
      </p:sp>
      <p:sp>
        <p:nvSpPr>
          <p:cNvPr id="27" name="右大かっこ 26">
            <a:extLst>
              <a:ext uri="{FF2B5EF4-FFF2-40B4-BE49-F238E27FC236}">
                <a16:creationId xmlns:a16="http://schemas.microsoft.com/office/drawing/2014/main" id="{F41BD5F7-725E-40C2-BC27-72C2C2EF4A6D}"/>
              </a:ext>
            </a:extLst>
          </p:cNvPr>
          <p:cNvSpPr/>
          <p:nvPr/>
        </p:nvSpPr>
        <p:spPr>
          <a:xfrm rot="16200000">
            <a:off x="1385736" y="2861104"/>
            <a:ext cx="146879" cy="2197669"/>
          </a:xfrm>
          <a:prstGeom prst="rightBracke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B36699-46E7-4A20-87F5-A55BA3AF10CA}"/>
              </a:ext>
            </a:extLst>
          </p:cNvPr>
          <p:cNvSpPr txBox="1"/>
          <p:nvPr/>
        </p:nvSpPr>
        <p:spPr>
          <a:xfrm>
            <a:off x="425136" y="3586643"/>
            <a:ext cx="2068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ロダン、花子の美を語る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620F82-BD83-4C48-8D4D-E5AD1472E38C}"/>
              </a:ext>
            </a:extLst>
          </p:cNvPr>
          <p:cNvSpPr txBox="1"/>
          <p:nvPr/>
        </p:nvSpPr>
        <p:spPr>
          <a:xfrm>
            <a:off x="10616901" y="807414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ロダンが仕事場に入る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40FB13-63D6-4BC0-9B3F-364603BAF838}"/>
              </a:ext>
            </a:extLst>
          </p:cNvPr>
          <p:cNvSpPr txBox="1"/>
          <p:nvPr/>
        </p:nvSpPr>
        <p:spPr>
          <a:xfrm>
            <a:off x="7366358" y="807416"/>
            <a:ext cx="677108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興業主が花子と久保田をつれてくる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1934E11-687B-444A-A18E-BD873EC17868}"/>
              </a:ext>
            </a:extLst>
          </p:cNvPr>
          <p:cNvSpPr txBox="1"/>
          <p:nvPr/>
        </p:nvSpPr>
        <p:spPr>
          <a:xfrm>
            <a:off x="4403961" y="807415"/>
            <a:ext cx="430887" cy="222769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久保田がロダンに挨拶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C956A04-16BD-4BBA-A42A-27F06345546E}"/>
              </a:ext>
            </a:extLst>
          </p:cNvPr>
          <p:cNvSpPr txBox="1"/>
          <p:nvPr/>
        </p:nvSpPr>
        <p:spPr>
          <a:xfrm>
            <a:off x="2929160" y="807414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久保田が花子を紹介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63CF7F-96ED-4C3E-B53C-905458A1E01C}"/>
              </a:ext>
            </a:extLst>
          </p:cNvPr>
          <p:cNvSpPr txBox="1"/>
          <p:nvPr/>
        </p:nvSpPr>
        <p:spPr>
          <a:xfrm>
            <a:off x="10616108" y="4075409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花子とロダンの会話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CED978-FF7B-4678-AA86-6A348E28FE93}"/>
              </a:ext>
            </a:extLst>
          </p:cNvPr>
          <p:cNvSpPr txBox="1"/>
          <p:nvPr/>
        </p:nvSpPr>
        <p:spPr>
          <a:xfrm>
            <a:off x="8572144" y="4075408"/>
            <a:ext cx="430887" cy="194192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ロダンが花子に依頼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31B3F9B-5FB5-4904-8AB6-9FDAA64E3352}"/>
              </a:ext>
            </a:extLst>
          </p:cNvPr>
          <p:cNvSpPr/>
          <p:nvPr/>
        </p:nvSpPr>
        <p:spPr>
          <a:xfrm>
            <a:off x="6228966" y="4043227"/>
            <a:ext cx="2311426" cy="271643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　ロダン「裸になってくれるかな？」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久保田が事情を説明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　↓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花子「わたしなりますわ。」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きさくに、さつぱりと答へた。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3890A2F-B966-42DF-B232-E6C782DF0DE4}"/>
              </a:ext>
            </a:extLst>
          </p:cNvPr>
          <p:cNvSpPr txBox="1"/>
          <p:nvPr/>
        </p:nvSpPr>
        <p:spPr>
          <a:xfrm>
            <a:off x="5544502" y="4081983"/>
            <a:ext cx="430887" cy="223050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C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久保田は書籍室で待機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ACDF8E9-5947-4EE9-A714-73D1BA10250C}"/>
              </a:ext>
            </a:extLst>
          </p:cNvPr>
          <p:cNvSpPr/>
          <p:nvPr/>
        </p:nvSpPr>
        <p:spPr>
          <a:xfrm>
            <a:off x="2677099" y="4033379"/>
            <a:ext cx="1528590" cy="2726285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「おもちやの形而上学」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子供はおもちゃを壊そうとする。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おもちゃを動かす衝動の元を尋ねる　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ため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486301D-1272-42CD-AC88-23BFF89367D1}"/>
              </a:ext>
            </a:extLst>
          </p:cNvPr>
          <p:cNvSpPr txBox="1"/>
          <p:nvPr/>
        </p:nvSpPr>
        <p:spPr>
          <a:xfrm>
            <a:off x="2109076" y="4043227"/>
            <a:ext cx="430887" cy="223050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C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ロダンが久保田に話す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18FB1E-23E4-40A3-BDA8-58CEF51496CE}"/>
              </a:ext>
            </a:extLst>
          </p:cNvPr>
          <p:cNvSpPr/>
          <p:nvPr/>
        </p:nvSpPr>
        <p:spPr>
          <a:xfrm>
            <a:off x="360341" y="4033379"/>
            <a:ext cx="1564565" cy="2721359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「人の体も形が形として面白いのでは　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ありません。霊の鏡です。形の上に 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透き徹つてみえる内の焔が面白いの 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です。」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3F37660-0355-49E6-A0CE-7A01C1F1C9F9}"/>
              </a:ext>
            </a:extLst>
          </p:cNvPr>
          <p:cNvSpPr/>
          <p:nvPr/>
        </p:nvSpPr>
        <p:spPr>
          <a:xfrm>
            <a:off x="969632" y="747769"/>
            <a:ext cx="1607222" cy="2681231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久保田は花子を低評価：恥ずかしい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　</a:t>
            </a:r>
            <a:r>
              <a:rPr lang="ja-JP" altLang="en-US" sz="1600" b="1" dirty="0">
                <a:solidFill>
                  <a:srgbClr val="FF0000"/>
                </a:solidFill>
              </a:rPr>
              <a:t>⇕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ロダンは花子の体に満足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  　→脂肪が少ない＆ほどよい筋肉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87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4538</Words>
  <Application>Microsoft Office PowerPoint</Application>
  <PresentationFormat>ワイド画面</PresentationFormat>
  <Paragraphs>411</Paragraphs>
  <Slides>24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游ゴシック</vt:lpstr>
      <vt:lpstr>游ゴシック Light</vt:lpstr>
      <vt:lpstr>游ゴシック Medium</vt:lpstr>
      <vt:lpstr>Arial</vt:lpstr>
      <vt:lpstr>Office テーマ</vt:lpstr>
      <vt:lpstr>森鴎外『花子』 　　　　ー 紹介と解釈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森鴎外『花子』(仮)</dc:title>
  <dc:creator>井手 那幹</dc:creator>
  <cp:lastModifiedBy>井手 那幹</cp:lastModifiedBy>
  <cp:revision>1</cp:revision>
  <dcterms:created xsi:type="dcterms:W3CDTF">2021-11-22T23:55:19Z</dcterms:created>
  <dcterms:modified xsi:type="dcterms:W3CDTF">2021-12-04T03:55:02Z</dcterms:modified>
</cp:coreProperties>
</file>